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9"/>
  </p:notesMasterIdLst>
  <p:handoutMasterIdLst>
    <p:handoutMasterId r:id="rId40"/>
  </p:handoutMasterIdLst>
  <p:sldIdLst>
    <p:sldId id="256" r:id="rId2"/>
    <p:sldId id="257" r:id="rId3"/>
    <p:sldId id="274" r:id="rId4"/>
    <p:sldId id="261" r:id="rId5"/>
    <p:sldId id="272" r:id="rId6"/>
    <p:sldId id="271" r:id="rId7"/>
    <p:sldId id="302" r:id="rId8"/>
    <p:sldId id="269" r:id="rId9"/>
    <p:sldId id="262" r:id="rId10"/>
    <p:sldId id="282" r:id="rId11"/>
    <p:sldId id="299" r:id="rId12"/>
    <p:sldId id="284" r:id="rId13"/>
    <p:sldId id="298" r:id="rId14"/>
    <p:sldId id="278" r:id="rId15"/>
    <p:sldId id="281" r:id="rId16"/>
    <p:sldId id="279" r:id="rId17"/>
    <p:sldId id="280" r:id="rId18"/>
    <p:sldId id="286" r:id="rId19"/>
    <p:sldId id="287" r:id="rId20"/>
    <p:sldId id="288" r:id="rId21"/>
    <p:sldId id="289" r:id="rId22"/>
    <p:sldId id="285" r:id="rId23"/>
    <p:sldId id="290" r:id="rId24"/>
    <p:sldId id="291" r:id="rId25"/>
    <p:sldId id="292" r:id="rId26"/>
    <p:sldId id="275" r:id="rId27"/>
    <p:sldId id="300" r:id="rId28"/>
    <p:sldId id="296" r:id="rId29"/>
    <p:sldId id="295" r:id="rId30"/>
    <p:sldId id="259" r:id="rId31"/>
    <p:sldId id="268" r:id="rId32"/>
    <p:sldId id="260" r:id="rId33"/>
    <p:sldId id="264" r:id="rId34"/>
    <p:sldId id="265" r:id="rId35"/>
    <p:sldId id="266" r:id="rId36"/>
    <p:sldId id="263" r:id="rId37"/>
    <p:sldId id="273" r:id="rId38"/>
  </p:sldIdLst>
  <p:sldSz cx="9144000" cy="6858000" type="screen4x3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B049C"/>
    <a:srgbClr val="1E2A5A"/>
    <a:srgbClr val="A0C23A"/>
    <a:srgbClr val="1F5480"/>
    <a:srgbClr val="2E2C2D"/>
    <a:srgbClr val="47627F"/>
    <a:srgbClr val="04105A"/>
    <a:srgbClr val="ED613E"/>
    <a:srgbClr val="BF3C48"/>
    <a:srgbClr val="856E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810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C93918D-9AE3-4B2F-AB66-4C4AF25A7835}" type="doc">
      <dgm:prSet loTypeId="urn:microsoft.com/office/officeart/2005/8/layout/list1" loCatId="list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467786A7-E58B-4966-8886-95C47860CAC5}">
      <dgm:prSet phldrT="[Текст]" custT="1"/>
      <dgm:spPr/>
      <dgm:t>
        <a:bodyPr/>
        <a:lstStyle/>
        <a:p>
          <a:r>
            <a:rPr lang="ru-RU" sz="2800" dirty="0" smtClean="0"/>
            <a:t>Общая грамотность </a:t>
          </a:r>
          <a:endParaRPr lang="ru-RU" sz="2800" dirty="0"/>
        </a:p>
      </dgm:t>
    </dgm:pt>
    <dgm:pt modelId="{0DA00DAC-FA64-4C2A-8697-7802A91D13F6}" type="parTrans" cxnId="{6980C700-1B0B-4107-919A-A4C62C9F3E3D}">
      <dgm:prSet/>
      <dgm:spPr/>
      <dgm:t>
        <a:bodyPr/>
        <a:lstStyle/>
        <a:p>
          <a:endParaRPr lang="ru-RU"/>
        </a:p>
      </dgm:t>
    </dgm:pt>
    <dgm:pt modelId="{FA8DAEA3-9E73-497A-96E2-94052DC49C02}" type="sibTrans" cxnId="{6980C700-1B0B-4107-919A-A4C62C9F3E3D}">
      <dgm:prSet/>
      <dgm:spPr/>
      <dgm:t>
        <a:bodyPr/>
        <a:lstStyle/>
        <a:p>
          <a:endParaRPr lang="ru-RU"/>
        </a:p>
      </dgm:t>
    </dgm:pt>
    <dgm:pt modelId="{3B00EFA4-8E33-427F-95F2-2FB1CF3F4D32}">
      <dgm:prSet phldrT="[Текст]" custT="1"/>
      <dgm:spPr/>
      <dgm:t>
        <a:bodyPr/>
        <a:lstStyle/>
        <a:p>
          <a:r>
            <a:rPr lang="ru-RU" sz="2800" dirty="0" smtClean="0"/>
            <a:t>Коммуникативная</a:t>
          </a:r>
          <a:r>
            <a:rPr lang="ru-RU" sz="1600" dirty="0" smtClean="0"/>
            <a:t> </a:t>
          </a:r>
          <a:endParaRPr lang="ru-RU" sz="1600" dirty="0"/>
        </a:p>
      </dgm:t>
    </dgm:pt>
    <dgm:pt modelId="{79DDEA16-DB93-4B3A-AAB6-44F782CEF8E3}" type="parTrans" cxnId="{B52255F3-AE13-43E6-8F17-BB66997D43ED}">
      <dgm:prSet/>
      <dgm:spPr/>
      <dgm:t>
        <a:bodyPr/>
        <a:lstStyle/>
        <a:p>
          <a:endParaRPr lang="ru-RU"/>
        </a:p>
      </dgm:t>
    </dgm:pt>
    <dgm:pt modelId="{132A160C-C289-480D-AA16-A75610496591}" type="sibTrans" cxnId="{B52255F3-AE13-43E6-8F17-BB66997D43ED}">
      <dgm:prSet/>
      <dgm:spPr/>
      <dgm:t>
        <a:bodyPr/>
        <a:lstStyle/>
        <a:p>
          <a:endParaRPr lang="ru-RU"/>
        </a:p>
      </dgm:t>
    </dgm:pt>
    <dgm:pt modelId="{0DA5B32B-952F-4AFB-9568-B3EE82653084}">
      <dgm:prSet phldrT="[Текст]" custT="1"/>
      <dgm:spPr/>
      <dgm:t>
        <a:bodyPr/>
        <a:lstStyle/>
        <a:p>
          <a:r>
            <a:rPr lang="ru-RU" sz="3200" dirty="0" smtClean="0"/>
            <a:t>Компьютерная</a:t>
          </a:r>
          <a:r>
            <a:rPr lang="ru-RU" sz="1100" dirty="0" smtClean="0"/>
            <a:t> </a:t>
          </a:r>
          <a:endParaRPr lang="ru-RU" sz="1100" dirty="0"/>
        </a:p>
      </dgm:t>
    </dgm:pt>
    <dgm:pt modelId="{B78D7F0B-9EDF-43D0-926C-DE4A48669880}" type="parTrans" cxnId="{3E1974B7-A70A-49CF-8C92-016675F12D21}">
      <dgm:prSet/>
      <dgm:spPr/>
      <dgm:t>
        <a:bodyPr/>
        <a:lstStyle/>
        <a:p>
          <a:endParaRPr lang="ru-RU"/>
        </a:p>
      </dgm:t>
    </dgm:pt>
    <dgm:pt modelId="{8F963C51-CFDB-47C7-8FAA-5874122F914D}" type="sibTrans" cxnId="{3E1974B7-A70A-49CF-8C92-016675F12D21}">
      <dgm:prSet/>
      <dgm:spPr/>
      <dgm:t>
        <a:bodyPr/>
        <a:lstStyle/>
        <a:p>
          <a:endParaRPr lang="ru-RU"/>
        </a:p>
      </dgm:t>
    </dgm:pt>
    <dgm:pt modelId="{6527E9B7-9857-4083-A4A3-9BED176C61A8}">
      <dgm:prSet custT="1"/>
      <dgm:spPr/>
      <dgm:t>
        <a:bodyPr/>
        <a:lstStyle/>
        <a:p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Написать сочинение, реферат  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DD14FE44-8455-4FB3-8359-5901965D52CD}" type="sibTrans" cxnId="{C9AB9BBA-4A32-4B79-87DA-8B5CA30357BA}">
      <dgm:prSet/>
      <dgm:spPr/>
      <dgm:t>
        <a:bodyPr/>
        <a:lstStyle/>
        <a:p>
          <a:endParaRPr lang="ru-RU"/>
        </a:p>
      </dgm:t>
    </dgm:pt>
    <dgm:pt modelId="{DECB88CA-0057-45F6-85E0-FD58C35425A0}" type="parTrans" cxnId="{C9AB9BBA-4A32-4B79-87DA-8B5CA30357BA}">
      <dgm:prSet/>
      <dgm:spPr/>
      <dgm:t>
        <a:bodyPr/>
        <a:lstStyle/>
        <a:p>
          <a:endParaRPr lang="ru-RU"/>
        </a:p>
      </dgm:t>
    </dgm:pt>
    <dgm:pt modelId="{A5CBC027-738F-49DF-86C1-1EE48E16B363}">
      <dgm:prSet custT="1"/>
      <dgm:spPr/>
      <dgm:t>
        <a:bodyPr/>
        <a:lstStyle/>
        <a:p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Отвечать на вопросы, не испытывая затруднений в построении фраз, подборе слов.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2DF6F31E-F1E1-4592-977E-C9F6C3EE47C3}" type="sibTrans" cxnId="{5DA44D08-A18C-46D3-95A2-846217EFF754}">
      <dgm:prSet/>
      <dgm:spPr/>
      <dgm:t>
        <a:bodyPr/>
        <a:lstStyle/>
        <a:p>
          <a:endParaRPr lang="ru-RU"/>
        </a:p>
      </dgm:t>
    </dgm:pt>
    <dgm:pt modelId="{9B40AC32-8A70-4F07-AE8D-F214382F4840}" type="parTrans" cxnId="{5DA44D08-A18C-46D3-95A2-846217EFF754}">
      <dgm:prSet/>
      <dgm:spPr/>
      <dgm:t>
        <a:bodyPr/>
        <a:lstStyle/>
        <a:p>
          <a:endParaRPr lang="ru-RU"/>
        </a:p>
      </dgm:t>
    </dgm:pt>
    <dgm:pt modelId="{121B644F-A126-48C5-8855-37476C110644}">
      <dgm:prSet custT="1"/>
      <dgm:spPr/>
      <dgm:t>
        <a:bodyPr/>
        <a:lstStyle/>
        <a:p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Считать без калькулятора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0D12687B-4E4B-41C4-9519-7F5AD8BC598F}" type="sibTrans" cxnId="{FFB4F206-56D2-40D3-BC2E-0025451BC36F}">
      <dgm:prSet/>
      <dgm:spPr/>
      <dgm:t>
        <a:bodyPr/>
        <a:lstStyle/>
        <a:p>
          <a:endParaRPr lang="ru-RU"/>
        </a:p>
      </dgm:t>
    </dgm:pt>
    <dgm:pt modelId="{33D0B9CD-72CD-4DC4-B8C4-2D2E061F452E}" type="parTrans" cxnId="{FFB4F206-56D2-40D3-BC2E-0025451BC36F}">
      <dgm:prSet/>
      <dgm:spPr/>
      <dgm:t>
        <a:bodyPr/>
        <a:lstStyle/>
        <a:p>
          <a:endParaRPr lang="ru-RU"/>
        </a:p>
      </dgm:t>
    </dgm:pt>
    <dgm:pt modelId="{ABDF2B5C-ED9F-4B43-81FB-39B80D17D3DC}">
      <dgm:prSet custT="1"/>
      <dgm:spPr/>
      <dgm:t>
        <a:bodyPr/>
        <a:lstStyle/>
        <a:p>
          <a:r>
            <a:rPr lang="ru-RU" sz="2800" dirty="0" smtClean="0"/>
            <a:t>Информационная</a:t>
          </a:r>
          <a:r>
            <a:rPr lang="ru-RU" sz="1600" dirty="0" smtClean="0"/>
            <a:t> </a:t>
          </a:r>
          <a:endParaRPr lang="ru-RU" sz="1600" dirty="0"/>
        </a:p>
      </dgm:t>
    </dgm:pt>
    <dgm:pt modelId="{44256026-14C0-465E-90AF-8F8671AECB5A}" type="parTrans" cxnId="{CA7988FB-6269-402A-BFD4-84098F9DFFAD}">
      <dgm:prSet/>
      <dgm:spPr/>
      <dgm:t>
        <a:bodyPr/>
        <a:lstStyle/>
        <a:p>
          <a:endParaRPr lang="ru-RU"/>
        </a:p>
      </dgm:t>
    </dgm:pt>
    <dgm:pt modelId="{3FB601AE-7CC7-42CA-A125-29E232AB9E6D}" type="sibTrans" cxnId="{CA7988FB-6269-402A-BFD4-84098F9DFFAD}">
      <dgm:prSet/>
      <dgm:spPr/>
      <dgm:t>
        <a:bodyPr/>
        <a:lstStyle/>
        <a:p>
          <a:endParaRPr lang="ru-RU"/>
        </a:p>
      </dgm:t>
    </dgm:pt>
    <dgm:pt modelId="{E19F9C27-FD0D-42A1-BFF5-D4EE8383076D}">
      <dgm:prSet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Находить и отбирать необходимую информацию из книг, справочников, энциклопедий и др. печатных текстов. 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37FFF3EA-1EE8-4074-947E-C445322330AF}" type="parTrans" cxnId="{A2E7AE09-6962-495B-80BD-1D15FE904BFC}">
      <dgm:prSet/>
      <dgm:spPr/>
      <dgm:t>
        <a:bodyPr/>
        <a:lstStyle/>
        <a:p>
          <a:endParaRPr lang="ru-RU"/>
        </a:p>
      </dgm:t>
    </dgm:pt>
    <dgm:pt modelId="{F8698C7B-2E5B-4714-8709-44BED3243F51}" type="sibTrans" cxnId="{A2E7AE09-6962-495B-80BD-1D15FE904BFC}">
      <dgm:prSet/>
      <dgm:spPr/>
      <dgm:t>
        <a:bodyPr/>
        <a:lstStyle/>
        <a:p>
          <a:endParaRPr lang="ru-RU"/>
        </a:p>
      </dgm:t>
    </dgm:pt>
    <dgm:pt modelId="{4C83FC25-2D7F-456D-B6B9-117B39D2656D}">
      <dgm:prSet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Использовать информацию из СМИ (газеты, журналы, радио, телевидение). 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CD37EA09-03AE-48E5-ADB7-85EB4462A533}" type="parTrans" cxnId="{117B9E1B-2351-472E-AEAB-BA1045441C9E}">
      <dgm:prSet/>
      <dgm:spPr/>
      <dgm:t>
        <a:bodyPr/>
        <a:lstStyle/>
        <a:p>
          <a:endParaRPr lang="ru-RU"/>
        </a:p>
      </dgm:t>
    </dgm:pt>
    <dgm:pt modelId="{CCECEC18-296F-411B-B5B7-99256DE0641D}" type="sibTrans" cxnId="{117B9E1B-2351-472E-AEAB-BA1045441C9E}">
      <dgm:prSet/>
      <dgm:spPr/>
      <dgm:t>
        <a:bodyPr/>
        <a:lstStyle/>
        <a:p>
          <a:endParaRPr lang="ru-RU"/>
        </a:p>
      </dgm:t>
    </dgm:pt>
    <dgm:pt modelId="{64A230EF-DACE-4290-B02B-111FA76D6074}">
      <dgm:prSet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Читать чертежи, схемы, графики. 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A878BC3E-0574-4BE4-8931-C4ADB763510E}" type="parTrans" cxnId="{511ED61D-A264-4F35-B3E2-9CDC67599FAF}">
      <dgm:prSet/>
      <dgm:spPr/>
      <dgm:t>
        <a:bodyPr/>
        <a:lstStyle/>
        <a:p>
          <a:endParaRPr lang="ru-RU"/>
        </a:p>
      </dgm:t>
    </dgm:pt>
    <dgm:pt modelId="{0DEEBD6D-6E68-4434-B727-F075D6D5ECCA}" type="sibTrans" cxnId="{511ED61D-A264-4F35-B3E2-9CDC67599FAF}">
      <dgm:prSet/>
      <dgm:spPr/>
      <dgm:t>
        <a:bodyPr/>
        <a:lstStyle/>
        <a:p>
          <a:endParaRPr lang="ru-RU"/>
        </a:p>
      </dgm:t>
    </dgm:pt>
    <dgm:pt modelId="{92EEECBC-9B17-453C-BD43-BC59F966C4F9}">
      <dgm:prSet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Работать в группе, команде, умение договариваться, согласовывать действия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A2C53F1F-9679-4EC3-97C7-96E64336D981}" type="parTrans" cxnId="{CED3AD17-8721-47A1-BC62-99B62EAD760C}">
      <dgm:prSet/>
      <dgm:spPr/>
      <dgm:t>
        <a:bodyPr/>
        <a:lstStyle/>
        <a:p>
          <a:endParaRPr lang="ru-RU"/>
        </a:p>
      </dgm:t>
    </dgm:pt>
    <dgm:pt modelId="{24E83347-45F3-447A-B877-51CA68F94694}" type="sibTrans" cxnId="{CED3AD17-8721-47A1-BC62-99B62EAD760C}">
      <dgm:prSet/>
      <dgm:spPr/>
      <dgm:t>
        <a:bodyPr/>
        <a:lstStyle/>
        <a:p>
          <a:endParaRPr lang="ru-RU"/>
        </a:p>
      </dgm:t>
    </dgm:pt>
    <dgm:pt modelId="{58DB8D6C-3186-4D61-B04E-FF17BEBF92F8}">
      <dgm:prSet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Расположить к себе других людей. 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4458F207-C551-4537-A2C8-3FF67DFA7486}" type="parTrans" cxnId="{92C35A99-3D94-4BBA-A96A-92810FF9F792}">
      <dgm:prSet/>
      <dgm:spPr/>
      <dgm:t>
        <a:bodyPr/>
        <a:lstStyle/>
        <a:p>
          <a:endParaRPr lang="ru-RU"/>
        </a:p>
      </dgm:t>
    </dgm:pt>
    <dgm:pt modelId="{66F790BA-F74A-44B0-84DC-B40E726CDC89}" type="sibTrans" cxnId="{92C35A99-3D94-4BBA-A96A-92810FF9F792}">
      <dgm:prSet/>
      <dgm:spPr/>
      <dgm:t>
        <a:bodyPr/>
        <a:lstStyle/>
        <a:p>
          <a:endParaRPr lang="ru-RU"/>
        </a:p>
      </dgm:t>
    </dgm:pt>
    <dgm:pt modelId="{1FAE77E6-0A25-4DD5-A1E9-143BBA22EC46}">
      <dgm:prSet custT="1"/>
      <dgm:spPr/>
      <dgm:t>
        <a:bodyPr/>
        <a:lstStyle/>
        <a:p>
          <a:r>
            <a:rPr lang="ru-RU" sz="2000" dirty="0" smtClean="0"/>
            <a:t>Грамотность при решении бытовых проблем </a:t>
          </a:r>
          <a:endParaRPr lang="ru-RU" sz="2000" dirty="0"/>
        </a:p>
      </dgm:t>
    </dgm:pt>
    <dgm:pt modelId="{FB029455-D4EA-4982-B58E-FCE02DC9A4B8}" type="parTrans" cxnId="{325C8424-C85B-4ED1-83E4-5EC796D66A64}">
      <dgm:prSet/>
      <dgm:spPr/>
      <dgm:t>
        <a:bodyPr/>
        <a:lstStyle/>
        <a:p>
          <a:endParaRPr lang="ru-RU"/>
        </a:p>
      </dgm:t>
    </dgm:pt>
    <dgm:pt modelId="{E80CB118-0C9F-4592-A87C-6B1E67CC2CE0}" type="sibTrans" cxnId="{325C8424-C85B-4ED1-83E4-5EC796D66A64}">
      <dgm:prSet/>
      <dgm:spPr/>
      <dgm:t>
        <a:bodyPr/>
        <a:lstStyle/>
        <a:p>
          <a:endParaRPr lang="ru-RU"/>
        </a:p>
      </dgm:t>
    </dgm:pt>
    <dgm:pt modelId="{F2C35F5C-C406-4A02-BCBC-99060C8A7485}">
      <dgm:prSet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Выбирать продукты, товары и услуги (в магазинах, в разных сервисных службах).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4F1797B0-7CC9-4585-9C39-A99D46A990CC}" type="parTrans" cxnId="{3AA06532-EB9E-4BE1-8A78-89EE9C914D93}">
      <dgm:prSet/>
      <dgm:spPr/>
      <dgm:t>
        <a:bodyPr/>
        <a:lstStyle/>
        <a:p>
          <a:endParaRPr lang="ru-RU"/>
        </a:p>
      </dgm:t>
    </dgm:pt>
    <dgm:pt modelId="{0DB5640B-CB33-4ED5-B928-00B595B8E29F}" type="sibTrans" cxnId="{3AA06532-EB9E-4BE1-8A78-89EE9C914D93}">
      <dgm:prSet/>
      <dgm:spPr/>
      <dgm:t>
        <a:bodyPr/>
        <a:lstStyle/>
        <a:p>
          <a:endParaRPr lang="ru-RU"/>
        </a:p>
      </dgm:t>
    </dgm:pt>
    <dgm:pt modelId="{6D249177-BCCE-4CFC-95E1-6B4FA2B4E569}">
      <dgm:prSet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Использовать различные технические бытовые устройства, пользуясь инструкциями.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07C0E5DF-EFD2-4F6D-B5BE-59281D5C2CF2}" type="parTrans" cxnId="{6D9E50E2-BFA4-45CD-ACCA-746942E81A7B}">
      <dgm:prSet/>
      <dgm:spPr/>
      <dgm:t>
        <a:bodyPr/>
        <a:lstStyle/>
        <a:p>
          <a:endParaRPr lang="ru-RU"/>
        </a:p>
      </dgm:t>
    </dgm:pt>
    <dgm:pt modelId="{3F90ECD8-3B87-4C4B-A5F5-01C0B4FB7E5D}" type="sibTrans" cxnId="{6D9E50E2-BFA4-45CD-ACCA-746942E81A7B}">
      <dgm:prSet/>
      <dgm:spPr/>
      <dgm:t>
        <a:bodyPr/>
        <a:lstStyle/>
        <a:p>
          <a:endParaRPr lang="ru-RU"/>
        </a:p>
      </dgm:t>
    </dgm:pt>
    <dgm:pt modelId="{F5985875-DD34-4F6F-A22A-CC4990E29966}">
      <dgm:prSet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Ориентироваться в незнакомом городе, пользуясь справочником, картой.   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40AAA7CF-1879-4D3A-A35A-A15FBC74F206}" type="parTrans" cxnId="{5BEA200A-4BDE-42A0-91EF-52D99D0D3619}">
      <dgm:prSet/>
      <dgm:spPr/>
      <dgm:t>
        <a:bodyPr/>
        <a:lstStyle/>
        <a:p>
          <a:endParaRPr lang="ru-RU"/>
        </a:p>
      </dgm:t>
    </dgm:pt>
    <dgm:pt modelId="{4BE02F94-EC78-45C0-8C2F-192F3093E95F}" type="sibTrans" cxnId="{5BEA200A-4BDE-42A0-91EF-52D99D0D3619}">
      <dgm:prSet/>
      <dgm:spPr/>
      <dgm:t>
        <a:bodyPr/>
        <a:lstStyle/>
        <a:p>
          <a:endParaRPr lang="ru-RU"/>
        </a:p>
      </dgm:t>
    </dgm:pt>
    <dgm:pt modelId="{143449E2-5C0E-488A-B5F9-CAC21F73455C}">
      <dgm:prSet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Искать информацию в сети Интернет. 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FCE3B3A1-F1CE-42B4-972D-560C38EB6CAA}" type="parTrans" cxnId="{A1AFB340-F8DD-4A5F-8B66-9547C65080B1}">
      <dgm:prSet/>
      <dgm:spPr/>
      <dgm:t>
        <a:bodyPr/>
        <a:lstStyle/>
        <a:p>
          <a:endParaRPr lang="ru-RU"/>
        </a:p>
      </dgm:t>
    </dgm:pt>
    <dgm:pt modelId="{8F0B0746-50E7-4ED4-82AC-62A2B72EFF65}" type="sibTrans" cxnId="{A1AFB340-F8DD-4A5F-8B66-9547C65080B1}">
      <dgm:prSet/>
      <dgm:spPr/>
      <dgm:t>
        <a:bodyPr/>
        <a:lstStyle/>
        <a:p>
          <a:endParaRPr lang="ru-RU"/>
        </a:p>
      </dgm:t>
    </dgm:pt>
    <dgm:pt modelId="{B1D039CD-DC76-4F0F-81C6-3C76BB13B2FB}">
      <dgm:prSet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Создавать и распечатывать тексты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80EAA2FF-5C1E-4D6B-96D7-F046B2E5F772}" type="parTrans" cxnId="{891125F3-B4AA-40E6-A1F1-68EDDDC16A56}">
      <dgm:prSet/>
      <dgm:spPr/>
      <dgm:t>
        <a:bodyPr/>
        <a:lstStyle/>
        <a:p>
          <a:endParaRPr lang="ru-RU"/>
        </a:p>
      </dgm:t>
    </dgm:pt>
    <dgm:pt modelId="{BC501278-2524-4CE1-B83E-A9A4C85492F4}" type="sibTrans" cxnId="{891125F3-B4AA-40E6-A1F1-68EDDDC16A56}">
      <dgm:prSet/>
      <dgm:spPr/>
      <dgm:t>
        <a:bodyPr/>
        <a:lstStyle/>
        <a:p>
          <a:endParaRPr lang="ru-RU"/>
        </a:p>
      </dgm:t>
    </dgm:pt>
    <dgm:pt modelId="{7CAC9BE3-564A-45BB-B4BB-B3D01BCADE1E}">
      <dgm:prSet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Пользоваться электронной почтой. 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45B3DC5A-A088-4E01-9737-A7E340278D0E}" type="parTrans" cxnId="{72E7B2CB-E60B-43CE-BC00-F4F9FBA372E9}">
      <dgm:prSet/>
      <dgm:spPr/>
      <dgm:t>
        <a:bodyPr/>
        <a:lstStyle/>
        <a:p>
          <a:endParaRPr lang="ru-RU"/>
        </a:p>
      </dgm:t>
    </dgm:pt>
    <dgm:pt modelId="{CD7F4229-A277-4333-B58C-6BCF5AA099B1}" type="sibTrans" cxnId="{72E7B2CB-E60B-43CE-BC00-F4F9FBA372E9}">
      <dgm:prSet/>
      <dgm:spPr/>
      <dgm:t>
        <a:bodyPr/>
        <a:lstStyle/>
        <a:p>
          <a:endParaRPr lang="ru-RU"/>
        </a:p>
      </dgm:t>
    </dgm:pt>
    <dgm:pt modelId="{D19694E6-B6B9-416E-8D1B-A7F15CA52ED4}" type="pres">
      <dgm:prSet presAssocID="{4C93918D-9AE3-4B2F-AB66-4C4AF25A7835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7DE324A-E36C-42BE-9FB9-B11D037D5DB9}" type="pres">
      <dgm:prSet presAssocID="{467786A7-E58B-4966-8886-95C47860CAC5}" presName="parentLin" presStyleCnt="0"/>
      <dgm:spPr/>
    </dgm:pt>
    <dgm:pt modelId="{EFD9980B-C6E4-4A6A-B36D-E0B3A4E691A6}" type="pres">
      <dgm:prSet presAssocID="{467786A7-E58B-4966-8886-95C47860CAC5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31BDCD3A-8887-4EDC-93B8-AB11B91B0820}" type="pres">
      <dgm:prSet presAssocID="{467786A7-E58B-4966-8886-95C47860CAC5}" presName="parentText" presStyleLbl="node1" presStyleIdx="0" presStyleCnt="5" custScaleX="96429" custScaleY="11464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686ADA-2EE8-47DE-99DD-334FE3536BAF}" type="pres">
      <dgm:prSet presAssocID="{467786A7-E58B-4966-8886-95C47860CAC5}" presName="negativeSpace" presStyleCnt="0"/>
      <dgm:spPr/>
    </dgm:pt>
    <dgm:pt modelId="{BBF2A38B-7C4E-41F4-BB9A-503B649E4C36}" type="pres">
      <dgm:prSet presAssocID="{467786A7-E58B-4966-8886-95C47860CAC5}" presName="childText" presStyleLbl="conFgAcc1" presStyleIdx="0" presStyleCnt="5" custLinFactNeighborY="-2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C2CDC8-5BBB-4CC3-B15C-1BE405980065}" type="pres">
      <dgm:prSet presAssocID="{FA8DAEA3-9E73-497A-96E2-94052DC49C02}" presName="spaceBetweenRectangles" presStyleCnt="0"/>
      <dgm:spPr/>
    </dgm:pt>
    <dgm:pt modelId="{0334AEB2-AB2B-412B-B25C-4878CEDB1EB5}" type="pres">
      <dgm:prSet presAssocID="{3B00EFA4-8E33-427F-95F2-2FB1CF3F4D32}" presName="parentLin" presStyleCnt="0"/>
      <dgm:spPr/>
    </dgm:pt>
    <dgm:pt modelId="{7C6BFF5F-A2E1-4048-A9E1-AFAB2954D246}" type="pres">
      <dgm:prSet presAssocID="{3B00EFA4-8E33-427F-95F2-2FB1CF3F4D32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0F78DF8F-7455-4E5C-B97A-1C09C7F2FB8B}" type="pres">
      <dgm:prSet presAssocID="{3B00EFA4-8E33-427F-95F2-2FB1CF3F4D32}" presName="parentText" presStyleLbl="node1" presStyleIdx="1" presStyleCnt="5" custLinFactNeighborX="8108" custLinFactNeighborY="-527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206AF3-E5D0-44CB-9E28-053486EA86CD}" type="pres">
      <dgm:prSet presAssocID="{3B00EFA4-8E33-427F-95F2-2FB1CF3F4D32}" presName="negativeSpace" presStyleCnt="0"/>
      <dgm:spPr/>
    </dgm:pt>
    <dgm:pt modelId="{A318008E-4E03-46FE-BE5C-20ADD59CE8B4}" type="pres">
      <dgm:prSet presAssocID="{3B00EFA4-8E33-427F-95F2-2FB1CF3F4D32}" presName="childText" presStyleLbl="conFgAcc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0E4355-D955-4ADA-8FED-0D043384BE04}" type="pres">
      <dgm:prSet presAssocID="{132A160C-C289-480D-AA16-A75610496591}" presName="spaceBetweenRectangles" presStyleCnt="0"/>
      <dgm:spPr/>
    </dgm:pt>
    <dgm:pt modelId="{3A7CCA10-E301-42F2-9B39-EA28B3970E0D}" type="pres">
      <dgm:prSet presAssocID="{ABDF2B5C-ED9F-4B43-81FB-39B80D17D3DC}" presName="parentLin" presStyleCnt="0"/>
      <dgm:spPr/>
    </dgm:pt>
    <dgm:pt modelId="{61BA6895-66A9-4017-8B45-3005F9877498}" type="pres">
      <dgm:prSet presAssocID="{ABDF2B5C-ED9F-4B43-81FB-39B80D17D3DC}" presName="parentLeftMargin" presStyleLbl="node1" presStyleIdx="1" presStyleCnt="5"/>
      <dgm:spPr/>
      <dgm:t>
        <a:bodyPr/>
        <a:lstStyle/>
        <a:p>
          <a:endParaRPr lang="ru-RU"/>
        </a:p>
      </dgm:t>
    </dgm:pt>
    <dgm:pt modelId="{4FD0A7B9-D64D-46B3-8C24-3D0CFC3238DE}" type="pres">
      <dgm:prSet presAssocID="{ABDF2B5C-ED9F-4B43-81FB-39B80D17D3DC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4158FE-6342-433D-A623-36F8F88953ED}" type="pres">
      <dgm:prSet presAssocID="{ABDF2B5C-ED9F-4B43-81FB-39B80D17D3DC}" presName="negativeSpace" presStyleCnt="0"/>
      <dgm:spPr/>
    </dgm:pt>
    <dgm:pt modelId="{50413662-07DE-4306-978B-DD22004FDF71}" type="pres">
      <dgm:prSet presAssocID="{ABDF2B5C-ED9F-4B43-81FB-39B80D17D3DC}" presName="childText" presStyleLbl="conFgAcc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E1DA40-09FF-4A70-9078-658DCCA35EA4}" type="pres">
      <dgm:prSet presAssocID="{3FB601AE-7CC7-42CA-A125-29E232AB9E6D}" presName="spaceBetweenRectangles" presStyleCnt="0"/>
      <dgm:spPr/>
    </dgm:pt>
    <dgm:pt modelId="{6F0F8C15-439A-430D-82F3-E4264ADC5058}" type="pres">
      <dgm:prSet presAssocID="{0DA5B32B-952F-4AFB-9568-B3EE82653084}" presName="parentLin" presStyleCnt="0"/>
      <dgm:spPr/>
    </dgm:pt>
    <dgm:pt modelId="{80318787-F2FB-4CA4-87B5-765AEF139665}" type="pres">
      <dgm:prSet presAssocID="{0DA5B32B-952F-4AFB-9568-B3EE82653084}" presName="parentLeftMargin" presStyleLbl="node1" presStyleIdx="2" presStyleCnt="5"/>
      <dgm:spPr/>
      <dgm:t>
        <a:bodyPr/>
        <a:lstStyle/>
        <a:p>
          <a:endParaRPr lang="ru-RU"/>
        </a:p>
      </dgm:t>
    </dgm:pt>
    <dgm:pt modelId="{E81F02C4-13B9-4C6A-9F5D-073D86820C8A}" type="pres">
      <dgm:prSet presAssocID="{0DA5B32B-952F-4AFB-9568-B3EE82653084}" presName="parentText" presStyleLbl="node1" presStyleIdx="3" presStyleCnt="5" custScaleY="11115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A83B5A-967B-4D32-AE29-4E03507D77B4}" type="pres">
      <dgm:prSet presAssocID="{0DA5B32B-952F-4AFB-9568-B3EE82653084}" presName="negativeSpace" presStyleCnt="0"/>
      <dgm:spPr/>
    </dgm:pt>
    <dgm:pt modelId="{44791459-AC43-466C-90AC-8207BC23BDEB}" type="pres">
      <dgm:prSet presAssocID="{0DA5B32B-952F-4AFB-9568-B3EE82653084}" presName="childText" presStyleLbl="conFgAcc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F82199-B68D-4977-89E9-2DC21BB497F0}" type="pres">
      <dgm:prSet presAssocID="{8F963C51-CFDB-47C7-8FAA-5874122F914D}" presName="spaceBetweenRectangles" presStyleCnt="0"/>
      <dgm:spPr/>
    </dgm:pt>
    <dgm:pt modelId="{8A2D2E81-BF26-44DE-B83A-6B372A505BC2}" type="pres">
      <dgm:prSet presAssocID="{1FAE77E6-0A25-4DD5-A1E9-143BBA22EC46}" presName="parentLin" presStyleCnt="0"/>
      <dgm:spPr/>
    </dgm:pt>
    <dgm:pt modelId="{0DD3C240-9C49-4F31-9754-A69D71EA646A}" type="pres">
      <dgm:prSet presAssocID="{1FAE77E6-0A25-4DD5-A1E9-143BBA22EC46}" presName="parentLeftMargin" presStyleLbl="node1" presStyleIdx="3" presStyleCnt="5"/>
      <dgm:spPr/>
      <dgm:t>
        <a:bodyPr/>
        <a:lstStyle/>
        <a:p>
          <a:endParaRPr lang="ru-RU"/>
        </a:p>
      </dgm:t>
    </dgm:pt>
    <dgm:pt modelId="{8C016573-EF2B-4EDE-9A98-D3DF7B6F1F86}" type="pres">
      <dgm:prSet presAssocID="{1FAE77E6-0A25-4DD5-A1E9-143BBA22EC46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3A08D4-9EDF-489D-8675-27FADA4E36AC}" type="pres">
      <dgm:prSet presAssocID="{1FAE77E6-0A25-4DD5-A1E9-143BBA22EC46}" presName="negativeSpace" presStyleCnt="0"/>
      <dgm:spPr/>
    </dgm:pt>
    <dgm:pt modelId="{782994DB-EB88-47EC-9E78-6821EDF8F5BB}" type="pres">
      <dgm:prSet presAssocID="{1FAE77E6-0A25-4DD5-A1E9-143BBA22EC46}" presName="childText" presStyleLbl="conFgAcc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67EB008-7F5D-4866-8ED3-3D93311670C3}" type="presOf" srcId="{F2C35F5C-C406-4A02-BCBC-99060C8A7485}" destId="{782994DB-EB88-47EC-9E78-6821EDF8F5BB}" srcOrd="0" destOrd="0" presId="urn:microsoft.com/office/officeart/2005/8/layout/list1"/>
    <dgm:cxn modelId="{4824F627-6FB6-44F6-A072-FD9281DAB531}" type="presOf" srcId="{ABDF2B5C-ED9F-4B43-81FB-39B80D17D3DC}" destId="{61BA6895-66A9-4017-8B45-3005F9877498}" srcOrd="0" destOrd="0" presId="urn:microsoft.com/office/officeart/2005/8/layout/list1"/>
    <dgm:cxn modelId="{C9CCC6A3-2EEC-4F6C-8248-9417CF4F4931}" type="presOf" srcId="{E19F9C27-FD0D-42A1-BFF5-D4EE8383076D}" destId="{50413662-07DE-4306-978B-DD22004FDF71}" srcOrd="0" destOrd="0" presId="urn:microsoft.com/office/officeart/2005/8/layout/list1"/>
    <dgm:cxn modelId="{117B9E1B-2351-472E-AEAB-BA1045441C9E}" srcId="{ABDF2B5C-ED9F-4B43-81FB-39B80D17D3DC}" destId="{4C83FC25-2D7F-456D-B6B9-117B39D2656D}" srcOrd="1" destOrd="0" parTransId="{CD37EA09-03AE-48E5-ADB7-85EB4462A533}" sibTransId="{CCECEC18-296F-411B-B5B7-99256DE0641D}"/>
    <dgm:cxn modelId="{A1AFB340-F8DD-4A5F-8B66-9547C65080B1}" srcId="{0DA5B32B-952F-4AFB-9568-B3EE82653084}" destId="{143449E2-5C0E-488A-B5F9-CAC21F73455C}" srcOrd="0" destOrd="0" parTransId="{FCE3B3A1-F1CE-42B4-972D-560C38EB6CAA}" sibTransId="{8F0B0746-50E7-4ED4-82AC-62A2B72EFF65}"/>
    <dgm:cxn modelId="{6D9E50E2-BFA4-45CD-ACCA-746942E81A7B}" srcId="{1FAE77E6-0A25-4DD5-A1E9-143BBA22EC46}" destId="{6D249177-BCCE-4CFC-95E1-6B4FA2B4E569}" srcOrd="1" destOrd="0" parTransId="{07C0E5DF-EFD2-4F6D-B5BE-59281D5C2CF2}" sibTransId="{3F90ECD8-3B87-4C4B-A5F5-01C0B4FB7E5D}"/>
    <dgm:cxn modelId="{3073E03E-A943-4DDC-BC17-E49233A7BEDA}" type="presOf" srcId="{0DA5B32B-952F-4AFB-9568-B3EE82653084}" destId="{E81F02C4-13B9-4C6A-9F5D-073D86820C8A}" srcOrd="1" destOrd="0" presId="urn:microsoft.com/office/officeart/2005/8/layout/list1"/>
    <dgm:cxn modelId="{511ED61D-A264-4F35-B3E2-9CDC67599FAF}" srcId="{ABDF2B5C-ED9F-4B43-81FB-39B80D17D3DC}" destId="{64A230EF-DACE-4290-B02B-111FA76D6074}" srcOrd="2" destOrd="0" parTransId="{A878BC3E-0574-4BE4-8931-C4ADB763510E}" sibTransId="{0DEEBD6D-6E68-4434-B727-F075D6D5ECCA}"/>
    <dgm:cxn modelId="{5DA44D08-A18C-46D3-95A2-846217EFF754}" srcId="{467786A7-E58B-4966-8886-95C47860CAC5}" destId="{A5CBC027-738F-49DF-86C1-1EE48E16B363}" srcOrd="1" destOrd="0" parTransId="{9B40AC32-8A70-4F07-AE8D-F214382F4840}" sibTransId="{2DF6F31E-F1E1-4592-977E-C9F6C3EE47C3}"/>
    <dgm:cxn modelId="{A2E7AE09-6962-495B-80BD-1D15FE904BFC}" srcId="{ABDF2B5C-ED9F-4B43-81FB-39B80D17D3DC}" destId="{E19F9C27-FD0D-42A1-BFF5-D4EE8383076D}" srcOrd="0" destOrd="0" parTransId="{37FFF3EA-1EE8-4074-947E-C445322330AF}" sibTransId="{F8698C7B-2E5B-4714-8709-44BED3243F51}"/>
    <dgm:cxn modelId="{83A21DFB-A37D-4562-AFC2-95170423CC12}" type="presOf" srcId="{3B00EFA4-8E33-427F-95F2-2FB1CF3F4D32}" destId="{7C6BFF5F-A2E1-4048-A9E1-AFAB2954D246}" srcOrd="0" destOrd="0" presId="urn:microsoft.com/office/officeart/2005/8/layout/list1"/>
    <dgm:cxn modelId="{C9AB9BBA-4A32-4B79-87DA-8B5CA30357BA}" srcId="{467786A7-E58B-4966-8886-95C47860CAC5}" destId="{6527E9B7-9857-4083-A4A3-9BED176C61A8}" srcOrd="2" destOrd="0" parTransId="{DECB88CA-0057-45F6-85E0-FD58C35425A0}" sibTransId="{DD14FE44-8455-4FB3-8359-5901965D52CD}"/>
    <dgm:cxn modelId="{CED3AD17-8721-47A1-BC62-99B62EAD760C}" srcId="{3B00EFA4-8E33-427F-95F2-2FB1CF3F4D32}" destId="{92EEECBC-9B17-453C-BD43-BC59F966C4F9}" srcOrd="0" destOrd="0" parTransId="{A2C53F1F-9679-4EC3-97C7-96E64336D981}" sibTransId="{24E83347-45F3-447A-B877-51CA68F94694}"/>
    <dgm:cxn modelId="{FFB4F206-56D2-40D3-BC2E-0025451BC36F}" srcId="{467786A7-E58B-4966-8886-95C47860CAC5}" destId="{121B644F-A126-48C5-8855-37476C110644}" srcOrd="0" destOrd="0" parTransId="{33D0B9CD-72CD-4DC4-B8C4-2D2E061F452E}" sibTransId="{0D12687B-4E4B-41C4-9519-7F5AD8BC598F}"/>
    <dgm:cxn modelId="{891125F3-B4AA-40E6-A1F1-68EDDDC16A56}" srcId="{0DA5B32B-952F-4AFB-9568-B3EE82653084}" destId="{B1D039CD-DC76-4F0F-81C6-3C76BB13B2FB}" srcOrd="2" destOrd="0" parTransId="{80EAA2FF-5C1E-4D6B-96D7-F046B2E5F772}" sibTransId="{BC501278-2524-4CE1-B83E-A9A4C85492F4}"/>
    <dgm:cxn modelId="{B1E5D11F-6F70-49C7-B30E-553D8F88215F}" type="presOf" srcId="{0DA5B32B-952F-4AFB-9568-B3EE82653084}" destId="{80318787-F2FB-4CA4-87B5-765AEF139665}" srcOrd="0" destOrd="0" presId="urn:microsoft.com/office/officeart/2005/8/layout/list1"/>
    <dgm:cxn modelId="{325C8424-C85B-4ED1-83E4-5EC796D66A64}" srcId="{4C93918D-9AE3-4B2F-AB66-4C4AF25A7835}" destId="{1FAE77E6-0A25-4DD5-A1E9-143BBA22EC46}" srcOrd="4" destOrd="0" parTransId="{FB029455-D4EA-4982-B58E-FCE02DC9A4B8}" sibTransId="{E80CB118-0C9F-4592-A87C-6B1E67CC2CE0}"/>
    <dgm:cxn modelId="{8BDDA864-1C4B-4179-AF10-52136E104F3E}" type="presOf" srcId="{7CAC9BE3-564A-45BB-B4BB-B3D01BCADE1E}" destId="{44791459-AC43-466C-90AC-8207BC23BDEB}" srcOrd="0" destOrd="1" presId="urn:microsoft.com/office/officeart/2005/8/layout/list1"/>
    <dgm:cxn modelId="{3577B9F1-FEF8-48AF-BCDD-287EE98CFFD3}" type="presOf" srcId="{3B00EFA4-8E33-427F-95F2-2FB1CF3F4D32}" destId="{0F78DF8F-7455-4E5C-B97A-1C09C7F2FB8B}" srcOrd="1" destOrd="0" presId="urn:microsoft.com/office/officeart/2005/8/layout/list1"/>
    <dgm:cxn modelId="{6980C700-1B0B-4107-919A-A4C62C9F3E3D}" srcId="{4C93918D-9AE3-4B2F-AB66-4C4AF25A7835}" destId="{467786A7-E58B-4966-8886-95C47860CAC5}" srcOrd="0" destOrd="0" parTransId="{0DA00DAC-FA64-4C2A-8697-7802A91D13F6}" sibTransId="{FA8DAEA3-9E73-497A-96E2-94052DC49C02}"/>
    <dgm:cxn modelId="{B8538F92-87E3-458B-BE5C-B56314948D0B}" type="presOf" srcId="{143449E2-5C0E-488A-B5F9-CAC21F73455C}" destId="{44791459-AC43-466C-90AC-8207BC23BDEB}" srcOrd="0" destOrd="0" presId="urn:microsoft.com/office/officeart/2005/8/layout/list1"/>
    <dgm:cxn modelId="{84D08851-2A61-41DA-BD3C-9739F9DC4288}" type="presOf" srcId="{467786A7-E58B-4966-8886-95C47860CAC5}" destId="{31BDCD3A-8887-4EDC-93B8-AB11B91B0820}" srcOrd="1" destOrd="0" presId="urn:microsoft.com/office/officeart/2005/8/layout/list1"/>
    <dgm:cxn modelId="{92C35A99-3D94-4BBA-A96A-92810FF9F792}" srcId="{3B00EFA4-8E33-427F-95F2-2FB1CF3F4D32}" destId="{58DB8D6C-3186-4D61-B04E-FF17BEBF92F8}" srcOrd="1" destOrd="0" parTransId="{4458F207-C551-4537-A2C8-3FF67DFA7486}" sibTransId="{66F790BA-F74A-44B0-84DC-B40E726CDC89}"/>
    <dgm:cxn modelId="{B52255F3-AE13-43E6-8F17-BB66997D43ED}" srcId="{4C93918D-9AE3-4B2F-AB66-4C4AF25A7835}" destId="{3B00EFA4-8E33-427F-95F2-2FB1CF3F4D32}" srcOrd="1" destOrd="0" parTransId="{79DDEA16-DB93-4B3A-AAB6-44F782CEF8E3}" sibTransId="{132A160C-C289-480D-AA16-A75610496591}"/>
    <dgm:cxn modelId="{CA7988FB-6269-402A-BFD4-84098F9DFFAD}" srcId="{4C93918D-9AE3-4B2F-AB66-4C4AF25A7835}" destId="{ABDF2B5C-ED9F-4B43-81FB-39B80D17D3DC}" srcOrd="2" destOrd="0" parTransId="{44256026-14C0-465E-90AF-8F8671AECB5A}" sibTransId="{3FB601AE-7CC7-42CA-A125-29E232AB9E6D}"/>
    <dgm:cxn modelId="{7953BF3F-038F-4344-B6B2-64A81CC24B57}" type="presOf" srcId="{467786A7-E58B-4966-8886-95C47860CAC5}" destId="{EFD9980B-C6E4-4A6A-B36D-E0B3A4E691A6}" srcOrd="0" destOrd="0" presId="urn:microsoft.com/office/officeart/2005/8/layout/list1"/>
    <dgm:cxn modelId="{43762230-8D79-4DF7-B622-D8DE11EF2458}" type="presOf" srcId="{4C93918D-9AE3-4B2F-AB66-4C4AF25A7835}" destId="{D19694E6-B6B9-416E-8D1B-A7F15CA52ED4}" srcOrd="0" destOrd="0" presId="urn:microsoft.com/office/officeart/2005/8/layout/list1"/>
    <dgm:cxn modelId="{3AA06532-EB9E-4BE1-8A78-89EE9C914D93}" srcId="{1FAE77E6-0A25-4DD5-A1E9-143BBA22EC46}" destId="{F2C35F5C-C406-4A02-BCBC-99060C8A7485}" srcOrd="0" destOrd="0" parTransId="{4F1797B0-7CC9-4585-9C39-A99D46A990CC}" sibTransId="{0DB5640B-CB33-4ED5-B928-00B595B8E29F}"/>
    <dgm:cxn modelId="{8F46E217-B76B-4405-A8AA-D389DB7C89DB}" type="presOf" srcId="{92EEECBC-9B17-453C-BD43-BC59F966C4F9}" destId="{A318008E-4E03-46FE-BE5C-20ADD59CE8B4}" srcOrd="0" destOrd="0" presId="urn:microsoft.com/office/officeart/2005/8/layout/list1"/>
    <dgm:cxn modelId="{F8ECC62A-B687-4C75-9677-F80DC5C69641}" type="presOf" srcId="{6D249177-BCCE-4CFC-95E1-6B4FA2B4E569}" destId="{782994DB-EB88-47EC-9E78-6821EDF8F5BB}" srcOrd="0" destOrd="1" presId="urn:microsoft.com/office/officeart/2005/8/layout/list1"/>
    <dgm:cxn modelId="{EEB3EF78-3EB5-4402-9A22-F73FA647F6F4}" type="presOf" srcId="{1FAE77E6-0A25-4DD5-A1E9-143BBA22EC46}" destId="{8C016573-EF2B-4EDE-9A98-D3DF7B6F1F86}" srcOrd="1" destOrd="0" presId="urn:microsoft.com/office/officeart/2005/8/layout/list1"/>
    <dgm:cxn modelId="{5BEA200A-4BDE-42A0-91EF-52D99D0D3619}" srcId="{1FAE77E6-0A25-4DD5-A1E9-143BBA22EC46}" destId="{F5985875-DD34-4F6F-A22A-CC4990E29966}" srcOrd="2" destOrd="0" parTransId="{40AAA7CF-1879-4D3A-A35A-A15FBC74F206}" sibTransId="{4BE02F94-EC78-45C0-8C2F-192F3093E95F}"/>
    <dgm:cxn modelId="{9ED3BC34-E5E6-471E-8809-CF1170324D7B}" type="presOf" srcId="{64A230EF-DACE-4290-B02B-111FA76D6074}" destId="{50413662-07DE-4306-978B-DD22004FDF71}" srcOrd="0" destOrd="2" presId="urn:microsoft.com/office/officeart/2005/8/layout/list1"/>
    <dgm:cxn modelId="{CA2B3505-A70F-47E8-8C91-7BF126099F16}" type="presOf" srcId="{A5CBC027-738F-49DF-86C1-1EE48E16B363}" destId="{BBF2A38B-7C4E-41F4-BB9A-503B649E4C36}" srcOrd="0" destOrd="1" presId="urn:microsoft.com/office/officeart/2005/8/layout/list1"/>
    <dgm:cxn modelId="{C1EA5EC5-A6F6-4B6A-8378-B95A899DD4C3}" type="presOf" srcId="{ABDF2B5C-ED9F-4B43-81FB-39B80D17D3DC}" destId="{4FD0A7B9-D64D-46B3-8C24-3D0CFC3238DE}" srcOrd="1" destOrd="0" presId="urn:microsoft.com/office/officeart/2005/8/layout/list1"/>
    <dgm:cxn modelId="{87EADC1A-B0B2-49F4-957E-AF45A14E52AF}" type="presOf" srcId="{B1D039CD-DC76-4F0F-81C6-3C76BB13B2FB}" destId="{44791459-AC43-466C-90AC-8207BC23BDEB}" srcOrd="0" destOrd="2" presId="urn:microsoft.com/office/officeart/2005/8/layout/list1"/>
    <dgm:cxn modelId="{96CFF026-B9A6-4BFA-B628-5BD48C0ABC8E}" type="presOf" srcId="{58DB8D6C-3186-4D61-B04E-FF17BEBF92F8}" destId="{A318008E-4E03-46FE-BE5C-20ADD59CE8B4}" srcOrd="0" destOrd="1" presId="urn:microsoft.com/office/officeart/2005/8/layout/list1"/>
    <dgm:cxn modelId="{8072D804-4AB6-4931-A079-C0D08FB30C64}" type="presOf" srcId="{121B644F-A126-48C5-8855-37476C110644}" destId="{BBF2A38B-7C4E-41F4-BB9A-503B649E4C36}" srcOrd="0" destOrd="0" presId="urn:microsoft.com/office/officeart/2005/8/layout/list1"/>
    <dgm:cxn modelId="{0B03CC58-F806-46A7-A07C-98FE6987865C}" type="presOf" srcId="{1FAE77E6-0A25-4DD5-A1E9-143BBA22EC46}" destId="{0DD3C240-9C49-4F31-9754-A69D71EA646A}" srcOrd="0" destOrd="0" presId="urn:microsoft.com/office/officeart/2005/8/layout/list1"/>
    <dgm:cxn modelId="{3E1974B7-A70A-49CF-8C92-016675F12D21}" srcId="{4C93918D-9AE3-4B2F-AB66-4C4AF25A7835}" destId="{0DA5B32B-952F-4AFB-9568-B3EE82653084}" srcOrd="3" destOrd="0" parTransId="{B78D7F0B-9EDF-43D0-926C-DE4A48669880}" sibTransId="{8F963C51-CFDB-47C7-8FAA-5874122F914D}"/>
    <dgm:cxn modelId="{72E7B2CB-E60B-43CE-BC00-F4F9FBA372E9}" srcId="{0DA5B32B-952F-4AFB-9568-B3EE82653084}" destId="{7CAC9BE3-564A-45BB-B4BB-B3D01BCADE1E}" srcOrd="1" destOrd="0" parTransId="{45B3DC5A-A088-4E01-9737-A7E340278D0E}" sibTransId="{CD7F4229-A277-4333-B58C-6BCF5AA099B1}"/>
    <dgm:cxn modelId="{01D917DB-3C60-4831-92A5-AE81D8FF94DA}" type="presOf" srcId="{4C83FC25-2D7F-456D-B6B9-117B39D2656D}" destId="{50413662-07DE-4306-978B-DD22004FDF71}" srcOrd="0" destOrd="1" presId="urn:microsoft.com/office/officeart/2005/8/layout/list1"/>
    <dgm:cxn modelId="{AA1538C9-6A3C-4980-BF05-07DBADD9AC6B}" type="presOf" srcId="{F5985875-DD34-4F6F-A22A-CC4990E29966}" destId="{782994DB-EB88-47EC-9E78-6821EDF8F5BB}" srcOrd="0" destOrd="2" presId="urn:microsoft.com/office/officeart/2005/8/layout/list1"/>
    <dgm:cxn modelId="{128C7B1D-23F7-44D0-A47C-613ED312C277}" type="presOf" srcId="{6527E9B7-9857-4083-A4A3-9BED176C61A8}" destId="{BBF2A38B-7C4E-41F4-BB9A-503B649E4C36}" srcOrd="0" destOrd="2" presId="urn:microsoft.com/office/officeart/2005/8/layout/list1"/>
    <dgm:cxn modelId="{52508545-75D6-4BF1-8B87-A490FC6B880C}" type="presParOf" srcId="{D19694E6-B6B9-416E-8D1B-A7F15CA52ED4}" destId="{D7DE324A-E36C-42BE-9FB9-B11D037D5DB9}" srcOrd="0" destOrd="0" presId="urn:microsoft.com/office/officeart/2005/8/layout/list1"/>
    <dgm:cxn modelId="{27B9ADC4-825E-49B8-8FC3-E9836F675A19}" type="presParOf" srcId="{D7DE324A-E36C-42BE-9FB9-B11D037D5DB9}" destId="{EFD9980B-C6E4-4A6A-B36D-E0B3A4E691A6}" srcOrd="0" destOrd="0" presId="urn:microsoft.com/office/officeart/2005/8/layout/list1"/>
    <dgm:cxn modelId="{5D57945E-4EA4-4865-9206-85D50D545D4D}" type="presParOf" srcId="{D7DE324A-E36C-42BE-9FB9-B11D037D5DB9}" destId="{31BDCD3A-8887-4EDC-93B8-AB11B91B0820}" srcOrd="1" destOrd="0" presId="urn:microsoft.com/office/officeart/2005/8/layout/list1"/>
    <dgm:cxn modelId="{2EB6EE05-CC78-45AF-845B-2DE49540DA96}" type="presParOf" srcId="{D19694E6-B6B9-416E-8D1B-A7F15CA52ED4}" destId="{D3686ADA-2EE8-47DE-99DD-334FE3536BAF}" srcOrd="1" destOrd="0" presId="urn:microsoft.com/office/officeart/2005/8/layout/list1"/>
    <dgm:cxn modelId="{63276A58-F19E-4D48-80BA-AF8EFBFF693C}" type="presParOf" srcId="{D19694E6-B6B9-416E-8D1B-A7F15CA52ED4}" destId="{BBF2A38B-7C4E-41F4-BB9A-503B649E4C36}" srcOrd="2" destOrd="0" presId="urn:microsoft.com/office/officeart/2005/8/layout/list1"/>
    <dgm:cxn modelId="{AF73CE68-B038-435E-B313-30B5A705D01C}" type="presParOf" srcId="{D19694E6-B6B9-416E-8D1B-A7F15CA52ED4}" destId="{B3C2CDC8-5BBB-4CC3-B15C-1BE405980065}" srcOrd="3" destOrd="0" presId="urn:microsoft.com/office/officeart/2005/8/layout/list1"/>
    <dgm:cxn modelId="{4CAAE17E-4B45-4AB5-B38C-588FA611858F}" type="presParOf" srcId="{D19694E6-B6B9-416E-8D1B-A7F15CA52ED4}" destId="{0334AEB2-AB2B-412B-B25C-4878CEDB1EB5}" srcOrd="4" destOrd="0" presId="urn:microsoft.com/office/officeart/2005/8/layout/list1"/>
    <dgm:cxn modelId="{1240CAB6-73FD-417F-88D6-DD3CDFF8BB07}" type="presParOf" srcId="{0334AEB2-AB2B-412B-B25C-4878CEDB1EB5}" destId="{7C6BFF5F-A2E1-4048-A9E1-AFAB2954D246}" srcOrd="0" destOrd="0" presId="urn:microsoft.com/office/officeart/2005/8/layout/list1"/>
    <dgm:cxn modelId="{B0C3E5A9-00FB-483F-A7DB-8C8B274E2F7D}" type="presParOf" srcId="{0334AEB2-AB2B-412B-B25C-4878CEDB1EB5}" destId="{0F78DF8F-7455-4E5C-B97A-1C09C7F2FB8B}" srcOrd="1" destOrd="0" presId="urn:microsoft.com/office/officeart/2005/8/layout/list1"/>
    <dgm:cxn modelId="{4C116AF7-BFE5-4B58-8F0B-32E0BCB6D27A}" type="presParOf" srcId="{D19694E6-B6B9-416E-8D1B-A7F15CA52ED4}" destId="{26206AF3-E5D0-44CB-9E28-053486EA86CD}" srcOrd="5" destOrd="0" presId="urn:microsoft.com/office/officeart/2005/8/layout/list1"/>
    <dgm:cxn modelId="{D4BC8FF0-925F-4A40-94CA-13552E000BE8}" type="presParOf" srcId="{D19694E6-B6B9-416E-8D1B-A7F15CA52ED4}" destId="{A318008E-4E03-46FE-BE5C-20ADD59CE8B4}" srcOrd="6" destOrd="0" presId="urn:microsoft.com/office/officeart/2005/8/layout/list1"/>
    <dgm:cxn modelId="{3924D53C-1B7A-406B-8CA2-EC4DF3243542}" type="presParOf" srcId="{D19694E6-B6B9-416E-8D1B-A7F15CA52ED4}" destId="{C10E4355-D955-4ADA-8FED-0D043384BE04}" srcOrd="7" destOrd="0" presId="urn:microsoft.com/office/officeart/2005/8/layout/list1"/>
    <dgm:cxn modelId="{341DB82D-F235-4395-BC0E-E097611FC164}" type="presParOf" srcId="{D19694E6-B6B9-416E-8D1B-A7F15CA52ED4}" destId="{3A7CCA10-E301-42F2-9B39-EA28B3970E0D}" srcOrd="8" destOrd="0" presId="urn:microsoft.com/office/officeart/2005/8/layout/list1"/>
    <dgm:cxn modelId="{EBB5A388-B138-494B-AB02-852B11B9DD2E}" type="presParOf" srcId="{3A7CCA10-E301-42F2-9B39-EA28B3970E0D}" destId="{61BA6895-66A9-4017-8B45-3005F9877498}" srcOrd="0" destOrd="0" presId="urn:microsoft.com/office/officeart/2005/8/layout/list1"/>
    <dgm:cxn modelId="{A969A55F-7FF8-4B19-9FF3-C3E629EF3162}" type="presParOf" srcId="{3A7CCA10-E301-42F2-9B39-EA28B3970E0D}" destId="{4FD0A7B9-D64D-46B3-8C24-3D0CFC3238DE}" srcOrd="1" destOrd="0" presId="urn:microsoft.com/office/officeart/2005/8/layout/list1"/>
    <dgm:cxn modelId="{A941D81A-915C-4ACA-AA70-FE33B926C495}" type="presParOf" srcId="{D19694E6-B6B9-416E-8D1B-A7F15CA52ED4}" destId="{5B4158FE-6342-433D-A623-36F8F88953ED}" srcOrd="9" destOrd="0" presId="urn:microsoft.com/office/officeart/2005/8/layout/list1"/>
    <dgm:cxn modelId="{05CD167A-7320-40CD-8A1F-A09EF1B84C77}" type="presParOf" srcId="{D19694E6-B6B9-416E-8D1B-A7F15CA52ED4}" destId="{50413662-07DE-4306-978B-DD22004FDF71}" srcOrd="10" destOrd="0" presId="urn:microsoft.com/office/officeart/2005/8/layout/list1"/>
    <dgm:cxn modelId="{984378C3-7EE9-4C90-B1D1-FE79D8F6E436}" type="presParOf" srcId="{D19694E6-B6B9-416E-8D1B-A7F15CA52ED4}" destId="{58E1DA40-09FF-4A70-9078-658DCCA35EA4}" srcOrd="11" destOrd="0" presId="urn:microsoft.com/office/officeart/2005/8/layout/list1"/>
    <dgm:cxn modelId="{2DA5D4F6-2997-4D15-80CF-BF000B1B1C51}" type="presParOf" srcId="{D19694E6-B6B9-416E-8D1B-A7F15CA52ED4}" destId="{6F0F8C15-439A-430D-82F3-E4264ADC5058}" srcOrd="12" destOrd="0" presId="urn:microsoft.com/office/officeart/2005/8/layout/list1"/>
    <dgm:cxn modelId="{392FA81E-2EAA-4455-89EF-E23FDB44A2D4}" type="presParOf" srcId="{6F0F8C15-439A-430D-82F3-E4264ADC5058}" destId="{80318787-F2FB-4CA4-87B5-765AEF139665}" srcOrd="0" destOrd="0" presId="urn:microsoft.com/office/officeart/2005/8/layout/list1"/>
    <dgm:cxn modelId="{E46CA735-01A9-4F51-90A9-AE37F5F9454E}" type="presParOf" srcId="{6F0F8C15-439A-430D-82F3-E4264ADC5058}" destId="{E81F02C4-13B9-4C6A-9F5D-073D86820C8A}" srcOrd="1" destOrd="0" presId="urn:microsoft.com/office/officeart/2005/8/layout/list1"/>
    <dgm:cxn modelId="{2CF94EBF-2BE3-4ED0-A5C6-580934EE811B}" type="presParOf" srcId="{D19694E6-B6B9-416E-8D1B-A7F15CA52ED4}" destId="{36A83B5A-967B-4D32-AE29-4E03507D77B4}" srcOrd="13" destOrd="0" presId="urn:microsoft.com/office/officeart/2005/8/layout/list1"/>
    <dgm:cxn modelId="{D06FAA6C-27E0-4065-BBDD-52ECAFEB7C7D}" type="presParOf" srcId="{D19694E6-B6B9-416E-8D1B-A7F15CA52ED4}" destId="{44791459-AC43-466C-90AC-8207BC23BDEB}" srcOrd="14" destOrd="0" presId="urn:microsoft.com/office/officeart/2005/8/layout/list1"/>
    <dgm:cxn modelId="{AF924C01-2017-4358-B58B-E60EBD33995E}" type="presParOf" srcId="{D19694E6-B6B9-416E-8D1B-A7F15CA52ED4}" destId="{06F82199-B68D-4977-89E9-2DC21BB497F0}" srcOrd="15" destOrd="0" presId="urn:microsoft.com/office/officeart/2005/8/layout/list1"/>
    <dgm:cxn modelId="{25773081-1624-46EE-BFBB-315A1F924CD3}" type="presParOf" srcId="{D19694E6-B6B9-416E-8D1B-A7F15CA52ED4}" destId="{8A2D2E81-BF26-44DE-B83A-6B372A505BC2}" srcOrd="16" destOrd="0" presId="urn:microsoft.com/office/officeart/2005/8/layout/list1"/>
    <dgm:cxn modelId="{455BED4F-DEC5-4031-B197-596081BB3D13}" type="presParOf" srcId="{8A2D2E81-BF26-44DE-B83A-6B372A505BC2}" destId="{0DD3C240-9C49-4F31-9754-A69D71EA646A}" srcOrd="0" destOrd="0" presId="urn:microsoft.com/office/officeart/2005/8/layout/list1"/>
    <dgm:cxn modelId="{98A5DEF3-937A-42C2-9E44-17E5E4D1C9F9}" type="presParOf" srcId="{8A2D2E81-BF26-44DE-B83A-6B372A505BC2}" destId="{8C016573-EF2B-4EDE-9A98-D3DF7B6F1F86}" srcOrd="1" destOrd="0" presId="urn:microsoft.com/office/officeart/2005/8/layout/list1"/>
    <dgm:cxn modelId="{73378AFE-95DF-4A51-BC17-708BC32D28D6}" type="presParOf" srcId="{D19694E6-B6B9-416E-8D1B-A7F15CA52ED4}" destId="{E53A08D4-9EDF-489D-8675-27FADA4E36AC}" srcOrd="17" destOrd="0" presId="urn:microsoft.com/office/officeart/2005/8/layout/list1"/>
    <dgm:cxn modelId="{EC8E9CAE-E493-4BDD-81B0-9C93F3E0B0FB}" type="presParOf" srcId="{D19694E6-B6B9-416E-8D1B-A7F15CA52ED4}" destId="{782994DB-EB88-47EC-9E78-6821EDF8F5BB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BE556F-4C8F-4B9A-A592-9D5AE831C9A8}" type="datetimeFigureOut">
              <a:rPr lang="ru-RU" smtClean="0"/>
              <a:pPr/>
              <a:t>19.04.2019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5BCBAF-5062-4005-8EBF-D657F25778D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0949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ACE336-C6FA-4707-8D1D-A16862A7E2DF}" type="datetimeFigureOut">
              <a:rPr lang="ru-RU" smtClean="0"/>
              <a:pPr/>
              <a:t>19.04.2019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464C9F-B539-4573-A755-D229906445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393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B8796F01-7154-41E0-B48B-A6921757531A}" type="slidenum">
              <a:rPr lang="ru-RU" smtClean="0"/>
              <a:pPr rtl="0"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48047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4/19/2019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9142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4/19/2019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94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4/19/2019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002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4/19/2019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464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4/19/2019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0767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4/19/2019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74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4/19/2019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097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4/19/2019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0732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4/19/2019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137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4/19/2019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878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4/19/2019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276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" y="366"/>
            <a:ext cx="9143024" cy="685726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E7815E-F7B8-4E93-9F6C-89F6C3C8DBB8}" type="datetimeFigureOut">
              <a:rPr lang="en-US" smtClean="0"/>
              <a:pPr/>
              <a:t>4/19/2019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459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9" Type="http://schemas.openxmlformats.org/officeDocument/2006/relationships/image" Target="../media/image4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hyperlink" Target="https://wordcloud.pro/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9.jpeg"/><Relationship Id="rId5" Type="http://schemas.openxmlformats.org/officeDocument/2006/relationships/image" Target="../media/image48.png"/><Relationship Id="rId4" Type="http://schemas.openxmlformats.org/officeDocument/2006/relationships/image" Target="../media/image47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hyperlink" Target="https://learningapps.org/" TargetMode="Externa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7" Type="http://schemas.openxmlformats.org/officeDocument/2006/relationships/image" Target="../media/image53.pn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51.emf"/><Relationship Id="rId5" Type="http://schemas.openxmlformats.org/officeDocument/2006/relationships/package" Target="../embeddings/_________Microsoft_Word1.docx"/><Relationship Id="rId4" Type="http://schemas.openxmlformats.org/officeDocument/2006/relationships/hyperlink" Target="http://qrcoder.ru/" TargetMode="Externa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image" Target="../media/image64.png"/><Relationship Id="rId7" Type="http://schemas.openxmlformats.org/officeDocument/2006/relationships/image" Target="../media/image68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02920" y="1470470"/>
            <a:ext cx="7799832" cy="23876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Формирование функциональной грамотности обучающихся средствами учебных предметов «Русский язык» и «Литература»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6331" y="4679975"/>
            <a:ext cx="8050940" cy="1655762"/>
          </a:xfrm>
        </p:spPr>
        <p:txBody>
          <a:bodyPr>
            <a:noAutofit/>
          </a:bodyPr>
          <a:lstStyle/>
          <a:p>
            <a:pPr algn="r"/>
            <a:r>
              <a:rPr lang="ru-RU" sz="3600" i="1" dirty="0" smtClean="0">
                <a:solidFill>
                  <a:srgbClr val="0B049C"/>
                </a:solidFill>
                <a:latin typeface="Times New Roman" pitchFamily="18" charset="0"/>
                <a:cs typeface="Times New Roman" pitchFamily="18" charset="0"/>
              </a:rPr>
              <a:t>Наталья Алексеевна Федорова, </a:t>
            </a:r>
          </a:p>
          <a:p>
            <a:pPr algn="r"/>
            <a:r>
              <a:rPr lang="ru-RU" sz="3600" i="1" dirty="0" smtClean="0">
                <a:solidFill>
                  <a:srgbClr val="0B049C"/>
                </a:solidFill>
                <a:latin typeface="Times New Roman" pitchFamily="18" charset="0"/>
                <a:cs typeface="Times New Roman" pitchFamily="18" charset="0"/>
              </a:rPr>
              <a:t>учитель русского языка и литературы</a:t>
            </a:r>
            <a:endParaRPr lang="en-US" sz="3600" i="1" dirty="0">
              <a:solidFill>
                <a:srgbClr val="0B049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9436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7962"/>
            <a:ext cx="7772400" cy="839787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1E2A5A"/>
                </a:solidFill>
                <a:latin typeface="Times New Roman" pitchFamily="18" charset="0"/>
                <a:cs typeface="Times New Roman" pitchFamily="18" charset="0"/>
              </a:rPr>
              <a:t>Стратегии смыслового чтения</a:t>
            </a:r>
            <a:endParaRPr lang="ru-RU" b="1" dirty="0">
              <a:solidFill>
                <a:srgbClr val="1E2A5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D090A6-C48F-48DE-8709-84E47CB20CEC}" type="slidenum">
              <a:rPr lang="ru-RU"/>
              <a:pPr>
                <a:defRPr/>
              </a:pPr>
              <a:t>10</a:t>
            </a:fld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827088" y="1052513"/>
            <a:ext cx="7772400" cy="4572000"/>
          </a:xfrm>
        </p:spPr>
        <p:txBody>
          <a:bodyPr>
            <a:normAutofit fontScale="92500" lnSpcReduction="10000"/>
          </a:bodyPr>
          <a:lstStyle/>
          <a:p>
            <a:pPr marL="548640" lvl="1" eaLnBrk="1" fontAlgn="auto" hangingPunct="1">
              <a:spcBef>
                <a:spcPts val="370"/>
              </a:spcBef>
              <a:spcAft>
                <a:spcPts val="0"/>
              </a:spcAft>
              <a:buNone/>
              <a:defRPr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«Отсроченная отгадка»</a:t>
            </a:r>
          </a:p>
          <a:p>
            <a:pPr marL="548640" lvl="1" eaLnBrk="1" fontAlgn="auto" hangingPunct="1">
              <a:spcBef>
                <a:spcPts val="370"/>
              </a:spcBef>
              <a:spcAft>
                <a:spcPts val="0"/>
              </a:spcAft>
              <a:buNone/>
              <a:defRPr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«Мозговой штурм».</a:t>
            </a:r>
          </a:p>
          <a:p>
            <a:pPr marL="548640" lvl="1" eaLnBrk="1" fontAlgn="auto" hangingPunct="1">
              <a:spcBef>
                <a:spcPts val="370"/>
              </a:spcBef>
              <a:spcAft>
                <a:spcPts val="0"/>
              </a:spcAft>
              <a:buNone/>
              <a:defRPr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«Глоссарий».</a:t>
            </a:r>
          </a:p>
          <a:p>
            <a:pPr marL="548640" lvl="1" eaLnBrk="1" fontAlgn="auto" hangingPunct="1">
              <a:spcBef>
                <a:spcPts val="370"/>
              </a:spcBef>
              <a:spcAft>
                <a:spcPts val="0"/>
              </a:spcAft>
              <a:buNone/>
              <a:defRPr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«Ориентиры предвосхищения».</a:t>
            </a:r>
          </a:p>
          <a:p>
            <a:pPr marL="548640" lvl="1" eaLnBrk="1" fontAlgn="auto" hangingPunct="1">
              <a:spcBef>
                <a:spcPts val="370"/>
              </a:spcBef>
              <a:spcAft>
                <a:spcPts val="0"/>
              </a:spcAft>
              <a:buNone/>
              <a:defRPr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«Батарея вопросов».</a:t>
            </a:r>
          </a:p>
          <a:p>
            <a:pPr marL="548640" lvl="1" eaLnBrk="1" fontAlgn="auto" hangingPunct="1">
              <a:spcBef>
                <a:spcPts val="370"/>
              </a:spcBef>
              <a:spcAft>
                <a:spcPts val="0"/>
              </a:spcAft>
              <a:buNone/>
              <a:defRPr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«Предваряющие вопросы».</a:t>
            </a:r>
          </a:p>
          <a:p>
            <a:pPr marL="548640" lvl="1" eaLnBrk="1" fontAlgn="auto" hangingPunct="1">
              <a:spcBef>
                <a:spcPts val="370"/>
              </a:spcBef>
              <a:spcAft>
                <a:spcPts val="0"/>
              </a:spcAft>
              <a:buNone/>
              <a:defRPr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«Рассечение вопроса».</a:t>
            </a:r>
          </a:p>
          <a:p>
            <a:pPr marL="548640" lvl="1" eaLnBrk="1" fontAlgn="auto" hangingPunct="1">
              <a:spcBef>
                <a:spcPts val="370"/>
              </a:spcBef>
              <a:spcAft>
                <a:spcPts val="0"/>
              </a:spcAft>
              <a:buNone/>
              <a:defRPr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«Алфавит за круглым столом».</a:t>
            </a:r>
          </a:p>
          <a:p>
            <a:pPr marL="548640" lvl="1" eaLnBrk="1" fontAlgn="auto" hangingPunct="1">
              <a:spcBef>
                <a:spcPts val="370"/>
              </a:spcBef>
              <a:spcAft>
                <a:spcPts val="0"/>
              </a:spcAft>
              <a:buNone/>
              <a:defRPr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«Соревнуемся с писателем».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00977" y="0"/>
            <a:ext cx="1443023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8" name="Picture 4" descr="https://fs00.infourok.ru/images/doc/201/229160/img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7077" y="0"/>
            <a:ext cx="6552148" cy="4916032"/>
          </a:xfrm>
          <a:prstGeom prst="rect">
            <a:avLst/>
          </a:prstGeom>
          <a:noFill/>
        </p:spPr>
      </p:pic>
      <p:pic>
        <p:nvPicPr>
          <p:cNvPr id="103430" name="Picture 6" descr="https://im0-tub-ru.yandex.net/i?id=5cd33d0096c2f3dc04243b927e7a84bb-l&amp;n=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20809" y="4429568"/>
            <a:ext cx="3320177" cy="215595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62" name="Picture 2" descr="C:\Users\Ipa\Pictures\Untitled.jpg"/>
          <p:cNvPicPr>
            <a:picLocks noChangeAspect="1" noChangeArrowheads="1"/>
          </p:cNvPicPr>
          <p:nvPr/>
        </p:nvPicPr>
        <p:blipFill>
          <a:blip r:embed="rId2"/>
          <a:srcRect l="-23792" t="-28290" r="17175" b="-9586"/>
          <a:stretch>
            <a:fillRect/>
          </a:stretch>
        </p:blipFill>
        <p:spPr bwMode="auto">
          <a:xfrm>
            <a:off x="-642938" y="-676275"/>
            <a:ext cx="9623426" cy="727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63" name="Alapealkiri 2"/>
          <p:cNvSpPr txBox="1">
            <a:spLocks/>
          </p:cNvSpPr>
          <p:nvPr/>
        </p:nvSpPr>
        <p:spPr bwMode="auto">
          <a:xfrm>
            <a:off x="266700" y="5981700"/>
            <a:ext cx="64008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Font typeface="Arial" pitchFamily="34" charset="0"/>
              <a:buNone/>
            </a:pPr>
            <a:endParaRPr lang="et-EE" sz="3200" i="1">
              <a:solidFill>
                <a:schemeClr val="tx2"/>
              </a:solidFill>
              <a:latin typeface="Calibri" pitchFamily="34" charset="0"/>
            </a:endParaRPr>
          </a:p>
        </p:txBody>
      </p:sp>
      <p:sp>
        <p:nvSpPr>
          <p:cNvPr id="143364" name="Ristkülik 3"/>
          <p:cNvSpPr>
            <a:spLocks noChangeArrowheads="1"/>
          </p:cNvSpPr>
          <p:nvPr/>
        </p:nvSpPr>
        <p:spPr bwMode="auto">
          <a:xfrm>
            <a:off x="2339975" y="115888"/>
            <a:ext cx="48958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i="1">
                <a:solidFill>
                  <a:schemeClr val="tx2"/>
                </a:solidFill>
                <a:latin typeface="Calibri" pitchFamily="34" charset="0"/>
              </a:rPr>
              <a:t>Море вопросов</a:t>
            </a:r>
            <a:endParaRPr lang="et-EE" b="1" i="1">
              <a:solidFill>
                <a:schemeClr val="tx2"/>
              </a:solidFill>
              <a:latin typeface="Calibri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5EFDB8-3BD2-419A-A74A-E046880E6818}" type="slidenum">
              <a:rPr lang="ru-RU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3"/>
          <p:cNvGraphicFramePr>
            <a:graphicFrameLocks noChangeAspect="1"/>
          </p:cNvGraphicFramePr>
          <p:nvPr/>
        </p:nvGraphicFramePr>
        <p:xfrm>
          <a:off x="6444208" y="3140968"/>
          <a:ext cx="2376264" cy="31237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78" name="Image" r:id="rId3" imgW="1642736" imgH="2160670" progId="">
                  <p:embed/>
                </p:oleObj>
              </mc:Choice>
              <mc:Fallback>
                <p:oleObj name="Image" r:id="rId3" imgW="1642736" imgH="216067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44208" y="3140968"/>
                        <a:ext cx="2376264" cy="312376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123932" y="0"/>
            <a:ext cx="7560840" cy="5832648"/>
          </a:xfrm>
          <a:prstGeom prst="rect">
            <a:avLst/>
          </a:prstGeom>
        </p:spPr>
        <p:txBody>
          <a:bodyPr vert="horz">
            <a:normAutofit fontScale="85000" lnSpcReduction="10000"/>
          </a:bodyPr>
          <a:lstStyle/>
          <a:p>
            <a:pPr marR="0" lvl="0" indent="274320" algn="just" defTabSz="914400" rtl="0" eaLnBrk="1" fontAlgn="auto" latinLnBrk="0" hangingPunct="1">
              <a:lnSpc>
                <a:spcPct val="160000"/>
              </a:lnSpc>
              <a:spcBef>
                <a:spcPct val="0"/>
              </a:spcBef>
              <a:spcAft>
                <a:spcPts val="0"/>
              </a:spcAft>
              <a:buClr>
                <a:schemeClr val="accent1"/>
              </a:buClr>
              <a:buSzPct val="70000"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</a:p>
          <a:p>
            <a:pPr marR="0" lvl="0" indent="274320" algn="just" defTabSz="914400" rtl="0" eaLnBrk="1" fontAlgn="auto" latinLnBrk="0" hangingPunct="1">
              <a:lnSpc>
                <a:spcPct val="160000"/>
              </a:lnSpc>
              <a:spcBef>
                <a:spcPct val="0"/>
              </a:spcBef>
              <a:spcAft>
                <a:spcPts val="0"/>
              </a:spcAft>
              <a:buClr>
                <a:schemeClr val="accent1"/>
              </a:buClr>
              <a:buSzPct val="70000"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Несла девочка ведро воды. Ведро было худое. Вода</a:t>
            </a:r>
            <a:r>
              <a:rPr kumimoji="0" lang="ru-RU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текла на землю. А девочка была рада. Ей стало</a:t>
            </a:r>
            <a:r>
              <a:rPr kumimoji="0" lang="ru-RU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легче. Пришла она домой, а воды нет. (Л.Н. Толстой)</a:t>
            </a:r>
          </a:p>
          <a:p>
            <a:pPr marL="274320" marR="0" lvl="0" indent="-27432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1"/>
              </a:buClr>
              <a:buSzPct val="70000"/>
              <a:buFontTx/>
              <a:buNone/>
              <a:tabLst/>
              <a:defRPr/>
            </a:pPr>
            <a:endParaRPr kumimoji="0" lang="ru-RU" sz="2800" b="0" i="0" u="sng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274320" marR="0" lvl="0" indent="-27432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1"/>
              </a:buClr>
              <a:buSzPct val="70000"/>
              <a:buFontTx/>
              <a:buNone/>
              <a:tabLst/>
              <a:defRPr/>
            </a:pPr>
            <a:r>
              <a:rPr kumimoji="0" lang="ru-RU" sz="28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Задание:</a:t>
            </a:r>
          </a:p>
          <a:p>
            <a:pPr marL="274320" marR="0" lvl="0" indent="-27432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1"/>
              </a:buClr>
              <a:buSzPct val="70000"/>
              <a:buFontTx/>
              <a:buNone/>
              <a:tabLst/>
              <a:defRPr/>
            </a:pPr>
            <a:r>
              <a:rPr kumimoji="0" lang="ru-RU" sz="28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Укажи только то, о чем говорится в этом тексте. </a:t>
            </a:r>
          </a:p>
          <a:p>
            <a:pPr marL="274320" marR="0" lvl="0" indent="-27432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1"/>
              </a:buClr>
              <a:buSzPct val="70000"/>
              <a:buFontTx/>
              <a:buNone/>
              <a:tabLst/>
              <a:defRPr/>
            </a:pPr>
            <a:r>
              <a:rPr kumimoji="0" lang="ru-RU" sz="28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Верные суждения отметь галочкой.</a:t>
            </a:r>
          </a:p>
          <a:p>
            <a:pPr marL="274320" marR="0" lvl="0" indent="-27432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1"/>
              </a:buClr>
              <a:buSzPct val="70000"/>
              <a:buFontTx/>
              <a:buNone/>
              <a:tabLst/>
              <a:defRPr/>
            </a:pPr>
            <a:endParaRPr kumimoji="0" lang="ru-RU" sz="2800" b="0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274320" marR="0" lvl="0" indent="-27432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1"/>
              </a:buClr>
              <a:buSzPct val="70000"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Wingdings" pitchFamily="2" charset="2"/>
              </a:rPr>
              <a:t>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Девочка несла воду в кувшине.</a:t>
            </a:r>
          </a:p>
          <a:p>
            <a:pPr marL="274320" marR="0" lvl="0" indent="-27432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1"/>
              </a:buClr>
              <a:buSzPct val="70000"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Wingdings" pitchFamily="2" charset="2"/>
              </a:rPr>
              <a:t>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Девочка несла воду в ведре.</a:t>
            </a:r>
          </a:p>
          <a:p>
            <a:pPr marL="274320" marR="0" lvl="0" indent="-27432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1"/>
              </a:buClr>
              <a:buSzPct val="70000"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Wingdings" pitchFamily="2" charset="2"/>
              </a:rPr>
              <a:t>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Ведро не подходило для переноски воды.</a:t>
            </a:r>
          </a:p>
          <a:p>
            <a:pPr marL="274320" marR="0" lvl="0" indent="-27432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1"/>
              </a:buClr>
              <a:buSzPct val="70000"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Wingdings" pitchFamily="2" charset="2"/>
              </a:rPr>
              <a:t>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Девочке тяжело ходить за водой.</a:t>
            </a:r>
          </a:p>
          <a:p>
            <a:pPr marL="274320" marR="0" lvl="0" indent="-27432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1"/>
              </a:buClr>
              <a:buSzPct val="70000"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Wingdings" pitchFamily="2" charset="2"/>
              </a:rPr>
              <a:t>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Девочке еще раз придется идти за водой.</a:t>
            </a:r>
          </a:p>
          <a:p>
            <a:pPr marL="274320" marR="0" lvl="0" indent="-27432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1"/>
              </a:buClr>
              <a:buSzPct val="70000"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Wingdings" pitchFamily="2" charset="2"/>
              </a:rPr>
              <a:t>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Мать похвалила девочку за помощь.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463" y="44450"/>
            <a:ext cx="8242300" cy="681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534275" cy="892174"/>
          </a:xfrm>
        </p:spPr>
        <p:txBody>
          <a:bodyPr/>
          <a:lstStyle/>
          <a:p>
            <a:r>
              <a:rPr lang="ru-RU" dirty="0" smtClean="0">
                <a:solidFill>
                  <a:srgbClr val="1E2A5A"/>
                </a:solidFill>
                <a:latin typeface="Times New Roman" pitchFamily="18" charset="0"/>
                <a:cs typeface="Times New Roman" pitchFamily="18" charset="0"/>
              </a:rPr>
              <a:t>Рассказы</a:t>
            </a:r>
            <a:endParaRPr lang="ru-RU" dirty="0">
              <a:solidFill>
                <a:srgbClr val="1E2A5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Александр Костюнин «Рукавичка»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Б.Екимов «Говори, мама, говори…»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Л.Улицкая «Перловый  суп»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Ю. Яковлев «Девочки с Васильевского острова»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А.Алексин «Юлька»</a:t>
            </a: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136527"/>
            <a:ext cx="7267575" cy="796924"/>
          </a:xfrm>
        </p:spPr>
        <p:txBody>
          <a:bodyPr/>
          <a:lstStyle/>
          <a:p>
            <a:r>
              <a:rPr lang="ru-RU" b="1" dirty="0" smtClean="0">
                <a:solidFill>
                  <a:srgbClr val="1E2A5A"/>
                </a:solidFill>
                <a:latin typeface="Times New Roman" pitchFamily="18" charset="0"/>
                <a:cs typeface="Times New Roman" pitchFamily="18" charset="0"/>
              </a:rPr>
              <a:t>Новые книги о вечном…</a:t>
            </a:r>
            <a:endParaRPr lang="ru-RU" b="1" dirty="0">
              <a:solidFill>
                <a:srgbClr val="1E2A5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1514" y="976313"/>
            <a:ext cx="2490746" cy="405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315203" y="1096169"/>
            <a:ext cx="5309684" cy="37044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4863" y="752475"/>
            <a:ext cx="2447925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57576" y="738187"/>
            <a:ext cx="2611716" cy="358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15050" y="814388"/>
            <a:ext cx="2495550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00" cy="719136"/>
          </a:xfrm>
        </p:spPr>
        <p:txBody>
          <a:bodyPr>
            <a:normAutofit fontScale="90000"/>
          </a:bodyPr>
          <a:lstStyle/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При определении размера стихотворения «Няне» и вида рифмы некоторые учащиеся допустили ошибки.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Задачная формулировка. Исправьте их ответы, составляя схемы рифмовки, определяя размер стихотворения. Впишите ответы в таблицу.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57224" y="304800"/>
            <a:ext cx="70199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1E2A5A"/>
                </a:solidFill>
                <a:latin typeface="Times New Roman" pitchFamily="18" charset="0"/>
                <a:cs typeface="Times New Roman" pitchFamily="18" charset="0"/>
              </a:rPr>
              <a:t>Компетентностные задания по литературе</a:t>
            </a:r>
            <a:endParaRPr lang="ru-RU" sz="2400" b="1" dirty="0">
              <a:solidFill>
                <a:srgbClr val="1E2A5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875" y="2486025"/>
            <a:ext cx="7219950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90525" y="645021"/>
            <a:ext cx="721042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 уже знаете, что такое диафильм. Вам предстоит создать диафильм по тексту стихотворения Н.Некрасова «Крестьянские дети» с небольшим количеством кадров, но при этом отразить в нем все содержание текста. Ваш одноклассник предложил план действий. </a:t>
            </a: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Проверьте и, в случае необходимости, исправьте предложенный план.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Выполните 1 пункт своего плана. </a:t>
            </a: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Источник. В.Ф. Чертов. Учебник по литературе. 5класс, М., «Просвещение», 2015г. (стр.279) </a:t>
            </a:r>
          </a:p>
          <a:p>
            <a:pPr algn="just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Бланк для выполнения задания.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 Нарисовать рисунки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Сделать обложку и титульный лист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 Подобрать цитаты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4. Соединить рисунки с цитатами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5. Разделить текст на части и составить план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" name="Group 2"/>
          <p:cNvGrpSpPr>
            <a:grpSpLocks/>
          </p:cNvGrpSpPr>
          <p:nvPr/>
        </p:nvGrpSpPr>
        <p:grpSpPr bwMode="auto">
          <a:xfrm>
            <a:off x="824753" y="4459224"/>
            <a:ext cx="7202255" cy="555625"/>
            <a:chOff x="1248" y="1440"/>
            <a:chExt cx="3690" cy="350"/>
          </a:xfrm>
        </p:grpSpPr>
        <p:sp>
          <p:nvSpPr>
            <p:cNvPr id="82" name="Line 3"/>
            <p:cNvSpPr>
              <a:spLocks noChangeShapeType="1"/>
            </p:cNvSpPr>
            <p:nvPr/>
          </p:nvSpPr>
          <p:spPr bwMode="gray">
            <a:xfrm>
              <a:off x="1440" y="17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3" name="Rectangle 4"/>
            <p:cNvSpPr>
              <a:spLocks noChangeArrowheads="1"/>
            </p:cNvSpPr>
            <p:nvPr/>
          </p:nvSpPr>
          <p:spPr bwMode="gray">
            <a:xfrm rot="3419336">
              <a:off x="1261" y="14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7C80"/>
                </a:gs>
                <a:gs pos="100000">
                  <a:srgbClr val="FF7C8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7C80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84" name="Text Box 5"/>
            <p:cNvSpPr txBox="1">
              <a:spLocks noChangeArrowheads="1"/>
            </p:cNvSpPr>
            <p:nvPr/>
          </p:nvSpPr>
          <p:spPr bwMode="gray">
            <a:xfrm>
              <a:off x="2256" y="1482"/>
              <a:ext cx="2682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ru-RU" sz="2400" dirty="0" smtClean="0">
                  <a:latin typeface="Times New Roman" pitchFamily="18" charset="0"/>
                  <a:cs typeface="Times New Roman" pitchFamily="18" charset="0"/>
                </a:rPr>
                <a:t>Стратегии смыслового чтения, 7 класс</a:t>
              </a:r>
              <a:endParaRPr lang="en-US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5" name="Text Box 6"/>
            <p:cNvSpPr txBox="1">
              <a:spLocks noChangeArrowheads="1"/>
            </p:cNvSpPr>
            <p:nvPr/>
          </p:nvSpPr>
          <p:spPr bwMode="gray">
            <a:xfrm>
              <a:off x="1296" y="1454"/>
              <a:ext cx="21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/>
                <a:t>4</a:t>
              </a:r>
            </a:p>
          </p:txBody>
        </p:sp>
      </p:grpSp>
      <p:grpSp>
        <p:nvGrpSpPr>
          <p:cNvPr id="86" name="Group 7"/>
          <p:cNvGrpSpPr>
            <a:grpSpLocks/>
          </p:cNvGrpSpPr>
          <p:nvPr/>
        </p:nvGrpSpPr>
        <p:grpSpPr bwMode="auto">
          <a:xfrm>
            <a:off x="1996440" y="1944624"/>
            <a:ext cx="5105402" cy="555625"/>
            <a:chOff x="1248" y="2030"/>
            <a:chExt cx="3216" cy="350"/>
          </a:xfrm>
        </p:grpSpPr>
        <p:sp>
          <p:nvSpPr>
            <p:cNvPr id="87" name="Line 8"/>
            <p:cNvSpPr>
              <a:spLocks noChangeShapeType="1"/>
            </p:cNvSpPr>
            <p:nvPr/>
          </p:nvSpPr>
          <p:spPr bwMode="gray">
            <a:xfrm>
              <a:off x="1440" y="23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8" name="Rectangle 9"/>
            <p:cNvSpPr>
              <a:spLocks noChangeArrowheads="1"/>
            </p:cNvSpPr>
            <p:nvPr/>
          </p:nvSpPr>
          <p:spPr bwMode="gray">
            <a:xfrm rot="3419336">
              <a:off x="1261" y="20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89" name="Text Box 10"/>
            <p:cNvSpPr txBox="1">
              <a:spLocks noChangeArrowheads="1"/>
            </p:cNvSpPr>
            <p:nvPr/>
          </p:nvSpPr>
          <p:spPr bwMode="gray">
            <a:xfrm>
              <a:off x="1802" y="2078"/>
              <a:ext cx="1842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ru-RU" sz="2400" dirty="0" smtClean="0">
                  <a:latin typeface="Times New Roman" pitchFamily="18" charset="0"/>
                  <a:cs typeface="Times New Roman" pitchFamily="18" charset="0"/>
                </a:rPr>
                <a:t>Литература,5,7 класс</a:t>
              </a:r>
              <a:endParaRPr lang="en-US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0" name="Text Box 11"/>
            <p:cNvSpPr txBox="1">
              <a:spLocks noChangeArrowheads="1"/>
            </p:cNvSpPr>
            <p:nvPr/>
          </p:nvSpPr>
          <p:spPr bwMode="gray">
            <a:xfrm>
              <a:off x="1296" y="2044"/>
              <a:ext cx="21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/>
                <a:t>1</a:t>
              </a:r>
            </a:p>
          </p:txBody>
        </p:sp>
      </p:grpSp>
      <p:grpSp>
        <p:nvGrpSpPr>
          <p:cNvPr id="91" name="Group 12"/>
          <p:cNvGrpSpPr>
            <a:grpSpLocks/>
          </p:cNvGrpSpPr>
          <p:nvPr/>
        </p:nvGrpSpPr>
        <p:grpSpPr bwMode="auto">
          <a:xfrm>
            <a:off x="875852" y="2845577"/>
            <a:ext cx="7294568" cy="555625"/>
            <a:chOff x="1248" y="2640"/>
            <a:chExt cx="4595" cy="350"/>
          </a:xfrm>
        </p:grpSpPr>
        <p:sp>
          <p:nvSpPr>
            <p:cNvPr id="92" name="Line 13"/>
            <p:cNvSpPr>
              <a:spLocks noChangeShapeType="1"/>
            </p:cNvSpPr>
            <p:nvPr/>
          </p:nvSpPr>
          <p:spPr bwMode="gray">
            <a:xfrm>
              <a:off x="1440" y="29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" name="Rectangle 14"/>
            <p:cNvSpPr>
              <a:spLocks noChangeArrowheads="1"/>
            </p:cNvSpPr>
            <p:nvPr/>
          </p:nvSpPr>
          <p:spPr bwMode="gray">
            <a:xfrm rot="3419336">
              <a:off x="1261" y="26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006699"/>
                </a:gs>
                <a:gs pos="100000">
                  <a:srgbClr val="0066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6699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94" name="Text Box 15"/>
            <p:cNvSpPr txBox="1">
              <a:spLocks noChangeArrowheads="1"/>
            </p:cNvSpPr>
            <p:nvPr/>
          </p:nvSpPr>
          <p:spPr bwMode="gray">
            <a:xfrm>
              <a:off x="1793" y="2648"/>
              <a:ext cx="4050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ru-RU" sz="2400" dirty="0" smtClean="0">
                  <a:latin typeface="Times New Roman" pitchFamily="18" charset="0"/>
                  <a:cs typeface="Times New Roman" pitchFamily="18" charset="0"/>
                </a:rPr>
                <a:t>Основы языкознания для школьников 5-7 класс</a:t>
              </a:r>
              <a:endParaRPr lang="en-US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5" name="Text Box 16"/>
            <p:cNvSpPr txBox="1">
              <a:spLocks noChangeArrowheads="1"/>
            </p:cNvSpPr>
            <p:nvPr/>
          </p:nvSpPr>
          <p:spPr bwMode="gray">
            <a:xfrm>
              <a:off x="1296" y="2654"/>
              <a:ext cx="21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/>
                <a:t>2</a:t>
              </a:r>
            </a:p>
          </p:txBody>
        </p:sp>
      </p:grpSp>
      <p:grpSp>
        <p:nvGrpSpPr>
          <p:cNvPr id="96" name="Group 17"/>
          <p:cNvGrpSpPr>
            <a:grpSpLocks/>
          </p:cNvGrpSpPr>
          <p:nvPr/>
        </p:nvGrpSpPr>
        <p:grpSpPr bwMode="auto">
          <a:xfrm>
            <a:off x="1873624" y="3621024"/>
            <a:ext cx="5228216" cy="555625"/>
            <a:chOff x="1248" y="3230"/>
            <a:chExt cx="3216" cy="350"/>
          </a:xfrm>
        </p:grpSpPr>
        <p:sp>
          <p:nvSpPr>
            <p:cNvPr id="97" name="Line 18"/>
            <p:cNvSpPr>
              <a:spLocks noChangeShapeType="1"/>
            </p:cNvSpPr>
            <p:nvPr/>
          </p:nvSpPr>
          <p:spPr bwMode="gray">
            <a:xfrm>
              <a:off x="1441" y="3579"/>
              <a:ext cx="3023" cy="1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8" name="Rectangle 19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9933"/>
                </a:gs>
                <a:gs pos="100000">
                  <a:srgbClr val="FF9933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33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99" name="Text Box 20"/>
            <p:cNvSpPr txBox="1">
              <a:spLocks noChangeArrowheads="1"/>
            </p:cNvSpPr>
            <p:nvPr/>
          </p:nvSpPr>
          <p:spPr bwMode="gray">
            <a:xfrm>
              <a:off x="2256" y="3272"/>
              <a:ext cx="1961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ru-RU" sz="2400" dirty="0" smtClean="0">
                  <a:latin typeface="Times New Roman" pitchFamily="18" charset="0"/>
                  <a:cs typeface="Times New Roman" pitchFamily="18" charset="0"/>
                </a:rPr>
                <a:t>Учусь учиться 5 класс</a:t>
              </a:r>
              <a:endParaRPr lang="en-US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0" name="Text Box 21"/>
            <p:cNvSpPr txBox="1">
              <a:spLocks noChangeArrowheads="1"/>
            </p:cNvSpPr>
            <p:nvPr/>
          </p:nvSpPr>
          <p:spPr bwMode="gray">
            <a:xfrm>
              <a:off x="1296" y="3244"/>
              <a:ext cx="21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/>
                <a:t>3</a:t>
              </a:r>
            </a:p>
          </p:txBody>
        </p:sp>
      </p:grpSp>
      <p:grpSp>
        <p:nvGrpSpPr>
          <p:cNvPr id="101" name="Group 22"/>
          <p:cNvGrpSpPr>
            <a:grpSpLocks/>
          </p:cNvGrpSpPr>
          <p:nvPr/>
        </p:nvGrpSpPr>
        <p:grpSpPr bwMode="auto">
          <a:xfrm>
            <a:off x="1996440" y="5319653"/>
            <a:ext cx="6351591" cy="582613"/>
            <a:chOff x="1248" y="3230"/>
            <a:chExt cx="4001" cy="367"/>
          </a:xfrm>
        </p:grpSpPr>
        <p:sp>
          <p:nvSpPr>
            <p:cNvPr id="102" name="Line 23"/>
            <p:cNvSpPr>
              <a:spLocks noChangeShapeType="1"/>
            </p:cNvSpPr>
            <p:nvPr/>
          </p:nvSpPr>
          <p:spPr bwMode="gray">
            <a:xfrm>
              <a:off x="1440" y="35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" name="Rectangle 24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0099"/>
                </a:gs>
                <a:gs pos="100000">
                  <a:srgbClr val="9900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0099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104" name="Text Box 25"/>
            <p:cNvSpPr txBox="1">
              <a:spLocks noChangeArrowheads="1"/>
            </p:cNvSpPr>
            <p:nvPr/>
          </p:nvSpPr>
          <p:spPr bwMode="gray">
            <a:xfrm>
              <a:off x="2070" y="3306"/>
              <a:ext cx="3179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ru-RU" sz="2400" dirty="0" err="1" smtClean="0">
                  <a:latin typeface="Times New Roman" pitchFamily="18" charset="0"/>
                  <a:cs typeface="Times New Roman" pitchFamily="18" charset="0"/>
                </a:rPr>
                <a:t>Интенсив</a:t>
              </a:r>
              <a:r>
                <a:rPr lang="ru-RU" sz="2400" dirty="0" smtClean="0">
                  <a:latin typeface="Times New Roman" pitchFamily="18" charset="0"/>
                  <a:cs typeface="Times New Roman" pitchFamily="18" charset="0"/>
                </a:rPr>
                <a:t> по русскому языку, 9 класс</a:t>
              </a:r>
              <a:endParaRPr lang="en-US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5" name="Text Box 26"/>
            <p:cNvSpPr txBox="1">
              <a:spLocks noChangeArrowheads="1"/>
            </p:cNvSpPr>
            <p:nvPr/>
          </p:nvSpPr>
          <p:spPr bwMode="gray">
            <a:xfrm>
              <a:off x="1296" y="3244"/>
              <a:ext cx="21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/>
                <a:t>5</a:t>
              </a:r>
            </a:p>
          </p:txBody>
        </p:sp>
      </p:grp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08960" y="798270"/>
            <a:ext cx="1166730" cy="1689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18589" y="808892"/>
            <a:ext cx="1326912" cy="1696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191663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42975" y="612845"/>
            <a:ext cx="6829425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 знаете, что каждая книга имеет свою обложку. На обложке мы читаем имя автора и название книги. Кроме этого обложка должна выражать главную мысль книги, передавать её идею, особенно если на обложке есть рисунок. В рассказе «Подснежник» главная мысль в том, что мальчик Саша - это глоток свежего воздуха в тяжелой атмосфере, которая его окружает, тот цветок, который распускает свои прекрасные лепестки, несмотря на холод и стужу. Он любит отца. И автор верит, что настанет время "подснежников", которые своей любовью в сердце изменят мир. </a:t>
            </a:r>
          </a:p>
          <a:p>
            <a:pPr indent="361950" algn="just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indent="361950"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Нарисуйте обложку к книге с рассказом И.Бунина «Подснежник» так, чтобы в ней отразилась суть рассказа, его настроение. </a:t>
            </a:r>
          </a:p>
          <a:p>
            <a:pPr indent="361950"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Источник. И.Бунин. Рассказ «Подснежник»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1E2A5A"/>
                </a:solidFill>
                <a:latin typeface="Times New Roman" pitchFamily="18" charset="0"/>
                <a:cs typeface="Times New Roman" pitchFamily="18" charset="0"/>
              </a:rPr>
              <a:t>Изучение биографии писателя</a:t>
            </a:r>
            <a:br>
              <a:rPr lang="ru-RU" b="1" dirty="0" smtClean="0">
                <a:solidFill>
                  <a:srgbClr val="1E2A5A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1E2A5A"/>
                </a:solidFill>
                <a:latin typeface="Times New Roman" pitchFamily="18" charset="0"/>
                <a:cs typeface="Times New Roman" pitchFamily="18" charset="0"/>
              </a:rPr>
              <a:t>«Верно ли?»</a:t>
            </a:r>
            <a:endParaRPr lang="ru-RU" b="1" dirty="0">
              <a:solidFill>
                <a:srgbClr val="1E2A5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28649" y="1825625"/>
            <a:ext cx="8201025" cy="4351338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Тургенев в разные периоды творчества жил в Европе.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Фамильное имение Тургеневых – Отрадное находилось в Орловской губернии.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Тургенев не получил хорошего образования.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Воспитанием сына занимался в большей мере отец писателя Сергей Николаевич</a:t>
            </a:r>
          </a:p>
          <a:p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549" y="203201"/>
            <a:ext cx="7324725" cy="692149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1E2A5A"/>
                </a:solidFill>
                <a:latin typeface="Times New Roman" pitchFamily="18" charset="0"/>
                <a:cs typeface="Times New Roman" pitchFamily="18" charset="0"/>
              </a:rPr>
              <a:t>Читательский дневник</a:t>
            </a:r>
            <a:endParaRPr lang="ru-RU" dirty="0">
              <a:solidFill>
                <a:srgbClr val="1E2A5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857250" y="2444750"/>
          <a:ext cx="7886700" cy="1559560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1800225"/>
                <a:gridCol w="1190625"/>
                <a:gridCol w="981075"/>
                <a:gridCol w="1685925"/>
                <a:gridCol w="222885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Автор,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н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азвание произведения</a:t>
                      </a:r>
                      <a:endParaRPr lang="ru-RU" b="0" dirty="0">
                        <a:solidFill>
                          <a:srgbClr val="0B049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Главные герои</a:t>
                      </a:r>
                      <a:endParaRPr lang="ru-RU" dirty="0">
                        <a:solidFill>
                          <a:srgbClr val="0B049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Сюжет</a:t>
                      </a:r>
                    </a:p>
                    <a:p>
                      <a:endParaRPr lang="ru-RU" dirty="0">
                        <a:solidFill>
                          <a:srgbClr val="0B049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На какие вопросы отвечает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текст?</a:t>
                      </a:r>
                      <a:endParaRPr lang="ru-RU" dirty="0">
                        <a:solidFill>
                          <a:srgbClr val="0B049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Чему может научить произведение?</a:t>
                      </a:r>
                      <a:endParaRPr lang="ru-RU" dirty="0">
                        <a:solidFill>
                          <a:srgbClr val="0B049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15" y="1"/>
            <a:ext cx="4723027" cy="354227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3642" y="1130643"/>
            <a:ext cx="4202842" cy="5603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71086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B049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Ментальные карты</a:t>
            </a:r>
            <a:endParaRPr lang="ru-RU" b="1" dirty="0">
              <a:solidFill>
                <a:srgbClr val="0B049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292" y="1454922"/>
            <a:ext cx="4068233" cy="305117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1" r="4614"/>
          <a:stretch/>
        </p:blipFill>
        <p:spPr>
          <a:xfrm>
            <a:off x="4821134" y="1534234"/>
            <a:ext cx="3827160" cy="297186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24" t="-1172"/>
          <a:stretch/>
        </p:blipFill>
        <p:spPr>
          <a:xfrm rot="5400000">
            <a:off x="3680191" y="3929020"/>
            <a:ext cx="2281885" cy="3576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046234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175437" cy="820878"/>
          </a:xfrm>
        </p:spPr>
        <p:txBody>
          <a:bodyPr>
            <a:normAutofit fontScale="90000"/>
          </a:bodyPr>
          <a:lstStyle/>
          <a:p>
            <a:r>
              <a:rPr lang="ru-RU" b="1" dirty="0" err="1" smtClean="0">
                <a:solidFill>
                  <a:srgbClr val="0B049C"/>
                </a:solidFill>
                <a:latin typeface="Times New Roman" pitchFamily="18" charset="0"/>
                <a:cs typeface="Times New Roman" pitchFamily="18" charset="0"/>
              </a:rPr>
              <a:t>Сторителлинг</a:t>
            </a:r>
            <a:r>
              <a:rPr lang="ru-RU" b="1" dirty="0" smtClean="0">
                <a:solidFill>
                  <a:srgbClr val="0B049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b="1" dirty="0" smtClean="0">
                <a:solidFill>
                  <a:srgbClr val="0B049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B049C"/>
                </a:solidFill>
                <a:latin typeface="Times New Roman" pitchFamily="18" charset="0"/>
                <a:cs typeface="Times New Roman" pitchFamily="18" charset="0"/>
              </a:rPr>
              <a:t>Генератор сюжетов</a:t>
            </a:r>
            <a:endParaRPr lang="ru-RU" b="1" dirty="0">
              <a:solidFill>
                <a:srgbClr val="0B049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 l="10393" t="10268" r="5956"/>
          <a:stretch>
            <a:fillRect/>
          </a:stretch>
        </p:blipFill>
        <p:spPr bwMode="auto">
          <a:xfrm>
            <a:off x="316871" y="1294646"/>
            <a:ext cx="8084744" cy="5117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90500" y="457201"/>
            <a:ext cx="7410450" cy="971550"/>
          </a:xfrm>
        </p:spPr>
        <p:txBody>
          <a:bodyPr rtlCol="0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100" b="1" dirty="0" smtClean="0">
                <a:solidFill>
                  <a:srgbClr val="1E2A5A"/>
                </a:solidFill>
                <a:latin typeface="Times New Roman" pitchFamily="18" charset="0"/>
                <a:cs typeface="Times New Roman" pitchFamily="18" charset="0"/>
              </a:rPr>
              <a:t>Задания по повести Л. Н. Толстого «Детство»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03" name="Содержимое 2"/>
          <p:cNvSpPr>
            <a:spLocks noGrp="1"/>
          </p:cNvSpPr>
          <p:nvPr>
            <p:ph idx="1"/>
          </p:nvPr>
        </p:nvSpPr>
        <p:spPr>
          <a:xfrm>
            <a:off x="142875" y="1600200"/>
            <a:ext cx="8858250" cy="4525963"/>
          </a:xfrm>
        </p:spPr>
        <p:txBody>
          <a:bodyPr>
            <a:normAutofit fontScale="92500" lnSpcReduction="10000"/>
          </a:bodyPr>
          <a:lstStyle/>
          <a:p>
            <a:pPr eaLnBrk="1" hangingPunct="1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Создайте список «Десять трудностей детства», опираясь на повесть Толстого. Каждое положение иллюстрируйте цитатой или ссылкой на историю из жизни героев повести.</a:t>
            </a:r>
          </a:p>
          <a:p>
            <a:pPr eaLnBrk="1" hangingPunct="1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Создайте список «Десять трудностей моего детства», опираясь на свой жизненный опыт. Каждое положение прокомментируйте.</a:t>
            </a:r>
          </a:p>
          <a:p>
            <a:pPr eaLnBrk="1" hangingPunct="1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Выберите из повести Толстого 10 вопросов, которые задает главный герой – в размышлении, взрослым или своим сверстникам. Прокомментируйте эти вопросы. Имеют ли эти вопросы отношение к вашей жизни? Какое?</a:t>
            </a:r>
          </a:p>
          <a:p>
            <a:pPr eaLnBrk="1" hangingPunct="1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Подумайте и запишите 10 вопросов, которые для вас являются очень важными сейчас. Вы ищете на них ответ, вы задаете их часто и себе, и окружающим, но пока не находите ответа. Прокомментируйте свой ответ.</a:t>
            </a:r>
          </a:p>
          <a:p>
            <a:pPr eaLnBrk="1" hangingPunct="1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Придумайте и проведите интервью с любым взрослым. В интервью расспросите о его детстве. Запишите свое интервью, прокомментируйте его.</a:t>
            </a:r>
          </a:p>
          <a:p>
            <a:pPr eaLnBrk="1" hangingPunct="1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Взрослые и я (главные люди моего детства). Расскажите о таких людях и историях, с ними связанными.</a:t>
            </a:r>
          </a:p>
          <a:p>
            <a:pPr eaLnBrk="1" hangingPunct="1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Взрослый вспоминает о своем детстве (история от мамы, папы, бабушки, дедушки или … )</a:t>
            </a:r>
          </a:p>
          <a:p>
            <a:pPr eaLnBrk="1" hangingPunct="1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Когда папа был маленький…</a:t>
            </a:r>
          </a:p>
          <a:p>
            <a:pPr eaLnBrk="1" hangingPunct="1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Создайте сборник стихотворений о детстве ( найдите их, напишите вступление, не забудьте указать авторов) .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0" y="1716088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>
                <a:solidFill>
                  <a:srgbClr val="0B049C"/>
                </a:solidFill>
                <a:latin typeface="Times New Roman" pitchFamily="18" charset="0"/>
                <a:cs typeface="Times New Roman" pitchFamily="18" charset="0"/>
              </a:rPr>
              <a:t>Друдлы</a:t>
            </a:r>
            <a:endParaRPr lang="ru-RU" b="1" dirty="0">
              <a:solidFill>
                <a:srgbClr val="0B049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88640"/>
            <a:ext cx="8280920" cy="1368152"/>
          </a:xfrm>
          <a:prstGeom prst="rect">
            <a:avLst/>
          </a:prstGeom>
          <a:gradFill flip="none" rotWithShape="1">
            <a:gsLst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395536" y="332656"/>
            <a:ext cx="8208912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kern="1200" cap="small" dirty="0" smtClean="0">
                <a:solidFill>
                  <a:schemeClr val="tx2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Умение определять </a:t>
            </a:r>
            <a:r>
              <a:rPr lang="ru-RU" sz="3200" b="1" kern="1200" cap="small" dirty="0" err="1" smtClean="0">
                <a:solidFill>
                  <a:schemeClr val="tx2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несплошные</a:t>
            </a:r>
            <a:r>
              <a:rPr lang="ru-RU" sz="3200" b="1" kern="1200" cap="small" dirty="0" smtClean="0">
                <a:solidFill>
                  <a:schemeClr val="tx2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тексты</a:t>
            </a:r>
            <a:endParaRPr kumimoji="0" lang="ru-RU" sz="3200" b="1" i="0" u="none" strike="noStrike" kern="1200" cap="small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10" name="Picture 64" descr="х+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0010514">
            <a:off x="48417" y="877764"/>
            <a:ext cx="1286004" cy="519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Shape 216"/>
          <p:cNvPicPr preferRelativeResize="0"/>
          <p:nvPr/>
        </p:nvPicPr>
        <p:blipFill rotWithShape="1">
          <a:blip r:embed="rId3">
            <a:alphaModFix/>
          </a:blip>
          <a:srcRect l="7042" t="10143" r="28572" b="39344"/>
          <a:stretch/>
        </p:blipFill>
        <p:spPr>
          <a:xfrm>
            <a:off x="1259632" y="1484784"/>
            <a:ext cx="6912768" cy="53732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4"/>
          <a:srcRect l="27863" t="20469" r="30630" b="35235"/>
          <a:stretch>
            <a:fillRect/>
          </a:stretch>
        </p:blipFill>
        <p:spPr bwMode="auto">
          <a:xfrm>
            <a:off x="5220072" y="1628800"/>
            <a:ext cx="3464210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9" name="Picture 9"/>
          <p:cNvPicPr>
            <a:picLocks noChangeAspect="1" noChangeArrowheads="1"/>
          </p:cNvPicPr>
          <p:nvPr/>
        </p:nvPicPr>
        <p:blipFill>
          <a:blip r:embed="rId5"/>
          <a:srcRect l="16322" t="14391" r="17819" b="15719"/>
          <a:stretch>
            <a:fillRect/>
          </a:stretch>
        </p:blipFill>
        <p:spPr bwMode="auto">
          <a:xfrm>
            <a:off x="251520" y="1484784"/>
            <a:ext cx="4932040" cy="2942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4" descr="C:\Users\User\Desktop\ui-5465c5c9903a23.17613486.jpeg"/>
          <p:cNvPicPr>
            <a:picLocks noChangeAspect="1" noChangeArrowheads="1"/>
          </p:cNvPicPr>
          <p:nvPr/>
        </p:nvPicPr>
        <p:blipFill>
          <a:blip r:embed="rId6"/>
          <a:srcRect l="12094" b="51442"/>
          <a:stretch>
            <a:fillRect/>
          </a:stretch>
        </p:blipFill>
        <p:spPr bwMode="auto">
          <a:xfrm>
            <a:off x="179512" y="4509120"/>
            <a:ext cx="6300193" cy="2232248"/>
          </a:xfrm>
          <a:prstGeom prst="rect">
            <a:avLst/>
          </a:prstGeom>
          <a:noFill/>
        </p:spPr>
      </p:pic>
      <p:pic>
        <p:nvPicPr>
          <p:cNvPr id="25608" name="Picture 8" descr="C:\Users\User\Desktop\img4.jpg"/>
          <p:cNvPicPr>
            <a:picLocks noChangeAspect="1" noChangeArrowheads="1"/>
          </p:cNvPicPr>
          <p:nvPr/>
        </p:nvPicPr>
        <p:blipFill>
          <a:blip r:embed="rId7"/>
          <a:srcRect l="74778" t="76237"/>
          <a:stretch>
            <a:fillRect/>
          </a:stretch>
        </p:blipFill>
        <p:spPr bwMode="auto">
          <a:xfrm>
            <a:off x="6444208" y="5013176"/>
            <a:ext cx="2325556" cy="1659420"/>
          </a:xfrm>
          <a:prstGeom prst="rect">
            <a:avLst/>
          </a:prstGeom>
          <a:noFill/>
        </p:spPr>
      </p:pic>
      <p:pic>
        <p:nvPicPr>
          <p:cNvPr id="25605" name="Picture 5" descr="C:\Users\User\Desktop\rId24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07568" y="4509120"/>
            <a:ext cx="3297710" cy="2232248"/>
          </a:xfrm>
          <a:prstGeom prst="rect">
            <a:avLst/>
          </a:prstGeom>
          <a:noFill/>
        </p:spPr>
      </p:pic>
      <p:pic>
        <p:nvPicPr>
          <p:cNvPr id="25610" name="Picture 10"/>
          <p:cNvPicPr>
            <a:picLocks noChangeAspect="1" noChangeArrowheads="1"/>
          </p:cNvPicPr>
          <p:nvPr/>
        </p:nvPicPr>
        <p:blipFill>
          <a:blip r:embed="rId9"/>
          <a:srcRect l="39013" t="53568" r="20618" b="37376"/>
          <a:stretch>
            <a:fillRect/>
          </a:stretch>
        </p:blipFill>
        <p:spPr bwMode="auto">
          <a:xfrm>
            <a:off x="179512" y="3501008"/>
            <a:ext cx="8568952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vshkola2.ucoz.ru/foto/2016/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1120" y="657911"/>
            <a:ext cx="4993789" cy="5371698"/>
          </a:xfrm>
          <a:prstGeom prst="rect">
            <a:avLst/>
          </a:prstGeom>
          <a:noFill/>
        </p:spPr>
      </p:pic>
      <p:pic>
        <p:nvPicPr>
          <p:cNvPr id="5" name="Содержимое 4" descr="img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237" y="0"/>
            <a:ext cx="8839200" cy="66294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4" t="841" r="14446"/>
          <a:stretch/>
        </p:blipFill>
        <p:spPr>
          <a:xfrm>
            <a:off x="90436" y="1762898"/>
            <a:ext cx="2504152" cy="40612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361950"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Как сделать так, чтобы учебные занятия обеспечивали развитие ученика, учили мыслить, действовать, формировали устойчивые навыки поведения в реальных жизненных условиях?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125661" y="215657"/>
            <a:ext cx="3523647" cy="1279035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hlinkClick r:id="rId2"/>
              </a:rPr>
              <a:t>https://wordcloud.pro/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6620" y="237392"/>
            <a:ext cx="3886200" cy="1764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 descr="https://media.wordcloud.pro/image/f0b7dfcf-5083-4f32-b01d-12cc0c18c20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978118"/>
            <a:ext cx="3129695" cy="3129696"/>
          </a:xfrm>
          <a:prstGeom prst="rect">
            <a:avLst/>
          </a:prstGeom>
          <a:noFill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91150" y="1455127"/>
            <a:ext cx="3752850" cy="354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Рисунок 11" descr="словарные слова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11720" y="2655643"/>
            <a:ext cx="2673626" cy="42023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025" y="203202"/>
            <a:ext cx="6829425" cy="83502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Сервис </a:t>
            </a:r>
            <a:r>
              <a:rPr lang="en-US" dirty="0" smtClean="0">
                <a:hlinkClick r:id="rId2"/>
              </a:rPr>
              <a:t>https://learningapps.org</a:t>
            </a:r>
            <a:r>
              <a:rPr lang="ru-RU" dirty="0" smtClean="0">
                <a:hlinkClick r:id="rId2"/>
              </a:rPr>
              <a:t>/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4319" y="1338264"/>
            <a:ext cx="7547181" cy="503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0150"/>
            <a:ext cx="7372350" cy="83062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Генератор и сканер </a:t>
            </a:r>
            <a:br>
              <a:rPr lang="ru-RU" dirty="0" smtClean="0"/>
            </a:br>
            <a:r>
              <a:rPr lang="en-US" dirty="0" smtClean="0"/>
              <a:t>QR-</a:t>
            </a:r>
            <a:r>
              <a:rPr lang="ru-RU" dirty="0" smtClean="0"/>
              <a:t>кодов</a:t>
            </a:r>
            <a:endParaRPr lang="ru-RU" dirty="0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26427" y="1673225"/>
            <a:ext cx="3886200" cy="2387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428754" y="993848"/>
            <a:ext cx="392343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http://qrcoder.ru/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6387" name="Object 3"/>
          <p:cNvGraphicFramePr>
            <a:graphicFrameLocks noChangeAspect="1"/>
          </p:cNvGraphicFramePr>
          <p:nvPr/>
        </p:nvGraphicFramePr>
        <p:xfrm>
          <a:off x="2471127" y="4308231"/>
          <a:ext cx="6081713" cy="12892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8" name="Документ" r:id="rId5" imgW="6081711" imgH="1366576" progId="Word.Document.12">
                  <p:embed/>
                </p:oleObj>
              </mc:Choice>
              <mc:Fallback>
                <p:oleObj name="Документ" r:id="rId5" imgW="6081711" imgH="1366576" progId="Word.Document.12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71127" y="4308231"/>
                        <a:ext cx="6081713" cy="128929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657172" y="3397968"/>
            <a:ext cx="62942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Задание по новелле Проспера Мериме «Венера Илльская»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37993" y="5477608"/>
            <a:ext cx="138512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Библиотека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Сокровище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Идол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Колокол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7" cstate="print"/>
          <a:srcRect l="46203" t="20580" r="19312" b="61888"/>
          <a:stretch>
            <a:fillRect/>
          </a:stretch>
        </p:blipFill>
        <p:spPr bwMode="auto">
          <a:xfrm>
            <a:off x="6180992" y="861646"/>
            <a:ext cx="1385744" cy="127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2"/>
          <a:srcRect l="2833" t="7272" r="2565"/>
          <a:stretch>
            <a:fillRect/>
          </a:stretch>
        </p:blipFill>
        <p:spPr bwMode="auto">
          <a:xfrm>
            <a:off x="3371850" y="1543050"/>
            <a:ext cx="5619750" cy="531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0"/>
            <a:ext cx="6276975" cy="730249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Метод проектов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561975" y="1120775"/>
            <a:ext cx="2781300" cy="3222625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«5П»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Проблема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Поиск информации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Проектирование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Продукт 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Презентация </a:t>
            </a:r>
          </a:p>
          <a:p>
            <a:pPr algn="ctr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00025" y="342900"/>
            <a:ext cx="72180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«Сборник лингвистических игр по теме «Антонимы»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фото 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4" y="885823"/>
            <a:ext cx="3209926" cy="2407445"/>
          </a:xfrm>
          <a:prstGeom prst="rect">
            <a:avLst/>
          </a:prstGeom>
        </p:spPr>
      </p:pic>
      <p:pic>
        <p:nvPicPr>
          <p:cNvPr id="10" name="Рисунок 9" descr="фото 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8700" y="819150"/>
            <a:ext cx="3505200" cy="2628900"/>
          </a:xfrm>
          <a:prstGeom prst="rect">
            <a:avLst/>
          </a:prstGeom>
        </p:spPr>
      </p:pic>
      <p:pic>
        <p:nvPicPr>
          <p:cNvPr id="11" name="Рисунок 10" descr="фото 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4849" y="3524250"/>
            <a:ext cx="3848099" cy="2886075"/>
          </a:xfrm>
          <a:prstGeom prst="rect">
            <a:avLst/>
          </a:prstGeom>
        </p:spPr>
      </p:pic>
      <p:pic>
        <p:nvPicPr>
          <p:cNvPr id="12" name="Рисунок 11" descr="фото 4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62500" y="3505200"/>
            <a:ext cx="3829050" cy="28717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1" y="365127"/>
            <a:ext cx="4038600" cy="701673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1E2A5A"/>
                </a:solidFill>
                <a:latin typeface="Times New Roman" pitchFamily="18" charset="0"/>
                <a:cs typeface="Times New Roman" pitchFamily="18" charset="0"/>
              </a:rPr>
              <a:t>Проведение игр</a:t>
            </a:r>
            <a:endParaRPr lang="ru-RU" b="1" dirty="0">
              <a:solidFill>
                <a:srgbClr val="1E2A5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IMG_20190320_10444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454973" y="3325812"/>
            <a:ext cx="2489002" cy="3318669"/>
          </a:xfrm>
        </p:spPr>
      </p:pic>
      <p:pic>
        <p:nvPicPr>
          <p:cNvPr id="5" name="Рисунок 4" descr="IMG_20190322_12591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0974" y="1076325"/>
            <a:ext cx="2043113" cy="2724150"/>
          </a:xfrm>
          <a:prstGeom prst="rect">
            <a:avLst/>
          </a:prstGeom>
        </p:spPr>
      </p:pic>
      <p:pic>
        <p:nvPicPr>
          <p:cNvPr id="6" name="Рисунок 5" descr="IMG_20190404_13072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02594" y="3857626"/>
            <a:ext cx="2250281" cy="3000374"/>
          </a:xfrm>
          <a:prstGeom prst="rect">
            <a:avLst/>
          </a:prstGeom>
        </p:spPr>
      </p:pic>
      <p:pic>
        <p:nvPicPr>
          <p:cNvPr id="7" name="Рисунок 6" descr="IMG_20190409_09334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010026" y="1047750"/>
            <a:ext cx="2305050" cy="307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2032" y="365127"/>
            <a:ext cx="7332784" cy="83062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Онлайн - олимпиады, конкурсы, соревнования,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чемпионаты по поиску в Интернете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Сертификат Степанова Даша соревнование по поиску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259374" y="1282151"/>
            <a:ext cx="2501538" cy="1768780"/>
          </a:xfrm>
        </p:spPr>
      </p:pic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52422" y="1235733"/>
            <a:ext cx="3301074" cy="1815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59" name="Рисунок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90722" y="1236612"/>
            <a:ext cx="2015471" cy="276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0025" y="3457575"/>
            <a:ext cx="3627664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024314" y="3252787"/>
            <a:ext cx="2396268" cy="334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Рисунок 10" descr="соревнование по поиску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666661" y="4777770"/>
            <a:ext cx="2201113" cy="1556356"/>
          </a:xfrm>
          <a:prstGeom prst="rect">
            <a:avLst/>
          </a:prstGeom>
        </p:spPr>
      </p:pic>
      <p:pic>
        <p:nvPicPr>
          <p:cNvPr id="19462" name="Picture 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5214939"/>
            <a:ext cx="4105276" cy="93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4515" y="1257300"/>
            <a:ext cx="7936439" cy="4307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ru-RU" sz="3200" dirty="0" smtClean="0">
                <a:solidFill>
                  <a:srgbClr val="00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Известный </a:t>
            </a:r>
            <a:r>
              <a:rPr lang="ru-RU" sz="3200" dirty="0">
                <a:solidFill>
                  <a:srgbClr val="00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английский писатель Бернард Шоу сказал однажды: </a:t>
            </a:r>
            <a:r>
              <a:rPr lang="ru-RU" sz="3200" dirty="0" smtClean="0">
                <a:solidFill>
                  <a:srgbClr val="00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«Если </a:t>
            </a:r>
            <a:r>
              <a:rPr lang="ru-RU" sz="3200" dirty="0">
                <a:solidFill>
                  <a:srgbClr val="00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у вас есть одно яблоко, и у меня есть яблоко, и если мы обменяемся этими яблоками, то у вас и у меня останется по одному яблоку. А если у вас есть идея, и у меня есть идея, и мы обменяемся </a:t>
            </a:r>
            <a:r>
              <a:rPr lang="ru-RU" sz="3200" dirty="0" smtClean="0">
                <a:solidFill>
                  <a:srgbClr val="00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идеями, то у каждого из нас станет по две идеи».</a:t>
            </a:r>
            <a:endParaRPr lang="ru-RU" sz="3200" dirty="0">
              <a:effectLst/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4837" y="5330060"/>
            <a:ext cx="1508827" cy="15279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50517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4638" y="338749"/>
            <a:ext cx="8084527" cy="1325563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Функциональная грамотность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834490"/>
            <a:ext cx="8860287" cy="2789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Добро пожаловать!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Поприветствуйте родителей в классе.</a:t>
            </a:r>
          </a:p>
          <a:p>
            <a:pPr rtl="0"/>
            <a:r>
              <a:rPr lang="ru-RU" dirty="0" smtClean="0"/>
              <a:t>Перечислите цели дня открытых дверей:</a:t>
            </a:r>
          </a:p>
          <a:p>
            <a:pPr lvl="1" rtl="0"/>
            <a:r>
              <a:rPr lang="ru-RU" dirty="0" smtClean="0"/>
              <a:t>объяснить родителям, чем будут заниматься их дети на протяжении учебного года;</a:t>
            </a:r>
          </a:p>
          <a:p>
            <a:pPr lvl="1" rtl="0"/>
            <a:r>
              <a:rPr lang="ru-RU" dirty="0" smtClean="0"/>
              <a:t>рассказать о том, что вы ждете от детей;</a:t>
            </a:r>
          </a:p>
          <a:p>
            <a:pPr lvl="1" rtl="0"/>
            <a:r>
              <a:rPr lang="ru-RU" dirty="0" smtClean="0"/>
              <a:t>поделиться информацией о том, как родители могут помочь детям в процессе обучения. 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395" y="1"/>
            <a:ext cx="8742161" cy="6896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5321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Заголовок 1"/>
          <p:cNvSpPr>
            <a:spLocks noGrp="1"/>
          </p:cNvSpPr>
          <p:nvPr>
            <p:ph type="title"/>
          </p:nvPr>
        </p:nvSpPr>
        <p:spPr>
          <a:xfrm>
            <a:off x="0" y="1"/>
            <a:ext cx="8734425" cy="419100"/>
          </a:xfrm>
        </p:spPr>
        <p:txBody>
          <a:bodyPr>
            <a:normAutofit fontScale="90000"/>
          </a:bodyPr>
          <a:lstStyle/>
          <a:p>
            <a:r>
              <a:rPr lang="ru-RU" sz="4000" i="1" dirty="0" smtClean="0">
                <a:solidFill>
                  <a:srgbClr val="1E2A5A"/>
                </a:solidFill>
                <a:latin typeface="Times New Roman" pitchFamily="18" charset="0"/>
                <a:cs typeface="Times New Roman" pitchFamily="18" charset="0"/>
              </a:rPr>
              <a:t>Формы функциональной грамотности</a:t>
            </a:r>
            <a:endParaRPr lang="ru-RU" sz="4000" dirty="0" smtClean="0">
              <a:solidFill>
                <a:srgbClr val="1E2A5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хема 5"/>
          <p:cNvGraphicFramePr/>
          <p:nvPr/>
        </p:nvGraphicFramePr>
        <p:xfrm>
          <a:off x="457200" y="609600"/>
          <a:ext cx="8458200" cy="6248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почитать?</a:t>
            </a:r>
            <a:endParaRPr lang="ru-RU" dirty="0"/>
          </a:p>
        </p:txBody>
      </p:sp>
      <p:pic>
        <p:nvPicPr>
          <p:cNvPr id="5" name="Объект 5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595" y="1558467"/>
            <a:ext cx="3376640" cy="4087511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1977" y="2535431"/>
            <a:ext cx="2845620" cy="4071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4132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1"/>
            <a:ext cx="3752850" cy="97155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Что почитать?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9238" y="920751"/>
            <a:ext cx="1857116" cy="260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Рисунок 7" descr="IMG_20190413_14382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47900" y="771525"/>
            <a:ext cx="2114550" cy="2819400"/>
          </a:xfrm>
          <a:prstGeom prst="rect">
            <a:avLst/>
          </a:prstGeom>
        </p:spPr>
      </p:pic>
      <p:pic>
        <p:nvPicPr>
          <p:cNvPr id="9" name="Рисунок 8" descr="IMG_20190413_14385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34402" y="819150"/>
            <a:ext cx="2887579" cy="2743200"/>
          </a:xfrm>
          <a:prstGeom prst="rect">
            <a:avLst/>
          </a:prstGeom>
        </p:spPr>
      </p:pic>
      <p:pic>
        <p:nvPicPr>
          <p:cNvPr id="10" name="Рисунок 9" descr="IMG_20190413_14390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54997" y="3724274"/>
            <a:ext cx="2035753" cy="2899849"/>
          </a:xfrm>
          <a:prstGeom prst="rect">
            <a:avLst/>
          </a:prstGeom>
        </p:spPr>
      </p:pic>
      <p:pic>
        <p:nvPicPr>
          <p:cNvPr id="11" name="Рисунок 10" descr="IMG_20190413_143927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257426" y="3717926"/>
            <a:ext cx="2219324" cy="2959099"/>
          </a:xfrm>
          <a:prstGeom prst="rect">
            <a:avLst/>
          </a:prstGeom>
        </p:spPr>
      </p:pic>
      <p:pic>
        <p:nvPicPr>
          <p:cNvPr id="12" name="Рисунок 11" descr="IMG_20190413_143940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078981" y="3643891"/>
            <a:ext cx="3655444" cy="29323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948" t="197"/>
          <a:stretch>
            <a:fillRect/>
          </a:stretch>
        </p:blipFill>
        <p:spPr bwMode="auto">
          <a:xfrm>
            <a:off x="275552" y="1273579"/>
            <a:ext cx="8279364" cy="4072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787</TotalTime>
  <Words>1131</Words>
  <Application>Microsoft Office PowerPoint</Application>
  <PresentationFormat>Экран (4:3)</PresentationFormat>
  <Paragraphs>141</Paragraphs>
  <Slides>37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37</vt:i4>
      </vt:variant>
    </vt:vector>
  </HeadingPairs>
  <TitlesOfParts>
    <vt:vector size="46" baseType="lpstr">
      <vt:lpstr>Arial</vt:lpstr>
      <vt:lpstr>Calibri</vt:lpstr>
      <vt:lpstr>Calibri Light</vt:lpstr>
      <vt:lpstr>Times New Roman</vt:lpstr>
      <vt:lpstr>Wingdings</vt:lpstr>
      <vt:lpstr>Wingdings 2</vt:lpstr>
      <vt:lpstr>Office Theme</vt:lpstr>
      <vt:lpstr>Image</vt:lpstr>
      <vt:lpstr>Документ</vt:lpstr>
      <vt:lpstr>Формирование функциональной грамотности обучающихся средствами учебных предметов «Русский язык» и «Литература»</vt:lpstr>
      <vt:lpstr>Презентация PowerPoint</vt:lpstr>
      <vt:lpstr>Презентация PowerPoint</vt:lpstr>
      <vt:lpstr>Функциональная грамотность</vt:lpstr>
      <vt:lpstr>Добро пожаловать!</vt:lpstr>
      <vt:lpstr>Формы функциональной грамотности</vt:lpstr>
      <vt:lpstr>Что почитать?</vt:lpstr>
      <vt:lpstr>Что почитать?</vt:lpstr>
      <vt:lpstr>Презентация PowerPoint</vt:lpstr>
      <vt:lpstr>Стратегии смыслового чтения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Рассказы</vt:lpstr>
      <vt:lpstr>Новые книги о вечном…</vt:lpstr>
      <vt:lpstr>Презентация PowerPoint</vt:lpstr>
      <vt:lpstr>При определении размера стихотворения «Няне» и вида рифмы некоторые учащиеся допустили ошибки.   Задачная формулировка. Исправьте их ответы, составляя схемы рифмовки, определяя размер стихотворения. Впишите ответы в таблицу. </vt:lpstr>
      <vt:lpstr>Презентация PowerPoint</vt:lpstr>
      <vt:lpstr>Презентация PowerPoint</vt:lpstr>
      <vt:lpstr>Изучение биографии писателя «Верно ли?»</vt:lpstr>
      <vt:lpstr>Читательский дневник</vt:lpstr>
      <vt:lpstr>Презентация PowerPoint</vt:lpstr>
      <vt:lpstr>Ментальные карты</vt:lpstr>
      <vt:lpstr>Сторителлинг  Генератор сюжетов</vt:lpstr>
      <vt:lpstr>Задания по повести Л. Н. Толстого «Детство» </vt:lpstr>
      <vt:lpstr>Друдлы</vt:lpstr>
      <vt:lpstr>Презентация PowerPoint</vt:lpstr>
      <vt:lpstr>Презентация PowerPoint</vt:lpstr>
      <vt:lpstr>https://wordcloud.pro/ </vt:lpstr>
      <vt:lpstr>Сервис https://learningapps.org/ </vt:lpstr>
      <vt:lpstr>Генератор и сканер  QR-кодов</vt:lpstr>
      <vt:lpstr>Метод проектов</vt:lpstr>
      <vt:lpstr>Презентация PowerPoint</vt:lpstr>
      <vt:lpstr>Проведение игр</vt:lpstr>
      <vt:lpstr>Онлайн - олимпиады, конкурсы, соревнования, чемпионаты по поиску в Интернете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Наталья Федорова</cp:lastModifiedBy>
  <cp:revision>73</cp:revision>
  <cp:lastPrinted>2019-04-15T10:20:17Z</cp:lastPrinted>
  <dcterms:created xsi:type="dcterms:W3CDTF">2018-09-04T12:10:47Z</dcterms:created>
  <dcterms:modified xsi:type="dcterms:W3CDTF">2019-04-19T00:46:25Z</dcterms:modified>
</cp:coreProperties>
</file>